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ockup_Akkordeon.png" descr="Mockup_Akkorde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0" y="1723436"/>
            <a:ext cx="13040818" cy="1200200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ie Arbeitsthemen sind nach Institut und danach nach Professur sortiert (anschließend alphabetisch)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 Arbeitsthemen sind nach Institut und danach nach Professur sortiert (anschließend alphabetisch)</a:t>
            </a:r>
          </a:p>
        </p:txBody>
      </p:sp>
      <p:sp>
        <p:nvSpPr>
          <p:cNvPr id="153" name="Toggle all  =&gt;  alle aufklappen…"/>
          <p:cNvSpPr/>
          <p:nvPr/>
        </p:nvSpPr>
        <p:spPr>
          <a:xfrm>
            <a:off x="13776856" y="1722708"/>
            <a:ext cx="10369456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Kreatives Design =&gt; aktiviert “Bubble”-Ansicht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Click auf Institut =&gt; zeigt Professuren an, oder Arbeitsthemen, wo diese nicht in Professur unterkategorisiert sind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Click auf Professur =&gt; zeigt Arbeitsthemen der Professur an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Click auf Arbeitsthema =&gt; zeigt weitere Infos wie url, Tags, Beschreibung, etc</a:t>
            </a:r>
          </a:p>
        </p:txBody>
      </p:sp>
      <p:sp>
        <p:nvSpPr>
          <p:cNvPr id="154" name="1"/>
          <p:cNvSpPr/>
          <p:nvPr/>
        </p:nvSpPr>
        <p:spPr>
          <a:xfrm>
            <a:off x="52159" y="118368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" name="2"/>
          <p:cNvSpPr/>
          <p:nvPr/>
        </p:nvSpPr>
        <p:spPr>
          <a:xfrm>
            <a:off x="6486220" y="14691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" name="3"/>
          <p:cNvSpPr/>
          <p:nvPr/>
        </p:nvSpPr>
        <p:spPr>
          <a:xfrm>
            <a:off x="8704785" y="2705215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" name="4"/>
          <p:cNvSpPr/>
          <p:nvPr/>
        </p:nvSpPr>
        <p:spPr>
          <a:xfrm>
            <a:off x="9940842" y="542458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8" name="5"/>
          <p:cNvSpPr/>
          <p:nvPr/>
        </p:nvSpPr>
        <p:spPr>
          <a:xfrm>
            <a:off x="10701492" y="687913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ilterungsmöglichkeit bei der Ansicht (first draft mock-up)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Filterungsmöglichkeit bei der Ansicht (first draft mock-up)</a:t>
            </a:r>
          </a:p>
        </p:txBody>
      </p:sp>
      <p:pic>
        <p:nvPicPr>
          <p:cNvPr id="161" name="Mockup_Filterfunktion.png" descr="Mockup_Filterfunk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5" y="3210143"/>
            <a:ext cx="13347701" cy="675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rbeitstyp wählen…"/>
          <p:cNvSpPr/>
          <p:nvPr/>
        </p:nvSpPr>
        <p:spPr>
          <a:xfrm>
            <a:off x="13776856" y="1722708"/>
            <a:ext cx="10369457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Arbeitstyp wählen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Betreuer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Themenbereich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Auf Click =&gt; Alle Arbeitsthemen nach den Filterkriterien filtern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Nach Möglichkeit ist 4. nicht nötig, wenn es so eingestellt werden kann, dass die Inhalte sofort bei auswählen eines Suchkriteriums filtriert werden.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Filtermöglichkeiten 1.-3. könnten im Endprodukt andere sein bzw. Zusätzliche könnten dabei sein.</a:t>
            </a:r>
          </a:p>
        </p:txBody>
      </p:sp>
      <p:sp>
        <p:nvSpPr>
          <p:cNvPr id="163" name="1"/>
          <p:cNvSpPr/>
          <p:nvPr/>
        </p:nvSpPr>
        <p:spPr>
          <a:xfrm>
            <a:off x="8399984" y="5891627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2"/>
          <p:cNvSpPr/>
          <p:nvPr/>
        </p:nvSpPr>
        <p:spPr>
          <a:xfrm>
            <a:off x="8565084" y="687913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3"/>
          <p:cNvSpPr/>
          <p:nvPr/>
        </p:nvSpPr>
        <p:spPr>
          <a:xfrm>
            <a:off x="8704784" y="78666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" name="4"/>
          <p:cNvSpPr/>
          <p:nvPr/>
        </p:nvSpPr>
        <p:spPr>
          <a:xfrm>
            <a:off x="8990028" y="8854158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ockup_Toggle_Bälle.png" descr="Mockup_Toggle_Bäl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04" y="2724847"/>
            <a:ext cx="13944601" cy="925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Diese visuell anspruchsvollere Ansicht ist erstmals ein optionaler Feature und funktioniert analog zur normalen Ansicht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Diese visuell anspruchsvollere Ansicht ist erstmals ein optionaler Feature und funktioniert analog zur normalen Ansicht</a:t>
            </a:r>
          </a:p>
        </p:txBody>
      </p:sp>
      <p:sp>
        <p:nvSpPr>
          <p:cNvPr id="170" name="Toggle all  =&gt;  alle aufklappen…"/>
          <p:cNvSpPr/>
          <p:nvPr/>
        </p:nvSpPr>
        <p:spPr>
          <a:xfrm>
            <a:off x="13776856" y="1722708"/>
            <a:ext cx="10369457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Normales Design =&gt; de-aktiviert “Bubble”-Ansicht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Click auf Institut =&gt; zeigt Professuren an, oder Arbeitsthemen, wo diese nicht in Professur unterkategorisiert sind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Click auf Professur =&gt; zeigt Arbeitsthemen der Professur an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Click auf Arbeitsthema =&gt; zeigt weitere Infos wie url, Tags, Beschreibung, etc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 3. - 5. beim Covern und nicht-Click sollen die Infos auch angezeigt werden</a:t>
            </a:r>
          </a:p>
        </p:txBody>
      </p:sp>
      <p:sp>
        <p:nvSpPr>
          <p:cNvPr id="171" name="1"/>
          <p:cNvSpPr/>
          <p:nvPr/>
        </p:nvSpPr>
        <p:spPr>
          <a:xfrm>
            <a:off x="1142110" y="177143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2"/>
          <p:cNvSpPr/>
          <p:nvPr/>
        </p:nvSpPr>
        <p:spPr>
          <a:xfrm>
            <a:off x="5807726" y="177143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3"/>
          <p:cNvSpPr/>
          <p:nvPr/>
        </p:nvSpPr>
        <p:spPr>
          <a:xfrm>
            <a:off x="147465" y="419016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4"/>
          <p:cNvSpPr/>
          <p:nvPr/>
        </p:nvSpPr>
        <p:spPr>
          <a:xfrm>
            <a:off x="337628" y="7332856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" name="5"/>
          <p:cNvSpPr/>
          <p:nvPr/>
        </p:nvSpPr>
        <p:spPr>
          <a:xfrm>
            <a:off x="1320360" y="9329789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