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imon Hünecker, Anne Marx, Dorian Vocelka"/>
          <p:cNvSpPr txBox="1"/>
          <p:nvPr/>
        </p:nvSpPr>
        <p:spPr>
          <a:xfrm>
            <a:off x="381191" y="13038271"/>
            <a:ext cx="6200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Simon Hünecker, Anne Marx, Dorian Vocelka</a:t>
            </a:r>
          </a:p>
        </p:txBody>
      </p:sp>
      <p:sp>
        <p:nvSpPr>
          <p:cNvPr id="15" name="Web Technologies - Verbesserung für Ankündigungen von Abschlussarbeiten"/>
          <p:cNvSpPr txBox="1"/>
          <p:nvPr/>
        </p:nvSpPr>
        <p:spPr>
          <a:xfrm>
            <a:off x="13471486" y="13038271"/>
            <a:ext cx="105866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 Technologies - Verbesserung für Ankündigungen von Abschlussarbeiten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6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1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eb Technologies"/>
          <p:cNvSpPr txBox="1"/>
          <p:nvPr>
            <p:ph type="ctrTitle"/>
          </p:nvPr>
        </p:nvSpPr>
        <p:spPr>
          <a:xfrm>
            <a:off x="858075" y="689704"/>
            <a:ext cx="21971004" cy="2038851"/>
          </a:xfrm>
          <a:prstGeom prst="rect">
            <a:avLst/>
          </a:prstGeom>
        </p:spPr>
        <p:txBody>
          <a:bodyPr/>
          <a:lstStyle/>
          <a:p>
            <a:pPr/>
            <a:r>
              <a:t>Web Technologies</a:t>
            </a:r>
          </a:p>
        </p:txBody>
      </p:sp>
      <p:sp>
        <p:nvSpPr>
          <p:cNvPr id="154" name="Assignment 2"/>
          <p:cNvSpPr txBox="1"/>
          <p:nvPr>
            <p:ph type="subTitle" sz="quarter" idx="1"/>
          </p:nvPr>
        </p:nvSpPr>
        <p:spPr>
          <a:xfrm>
            <a:off x="852921" y="2728554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Assignment 2</a:t>
            </a:r>
          </a:p>
        </p:txBody>
      </p:sp>
      <p:sp>
        <p:nvSpPr>
          <p:cNvPr id="155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SpaceX.jpg" descr="SpaceX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9765" y="3134388"/>
            <a:ext cx="16961385" cy="95407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paceX public domain photo"/>
          <p:cNvSpPr txBox="1"/>
          <p:nvPr/>
        </p:nvSpPr>
        <p:spPr>
          <a:xfrm rot="16200000">
            <a:off x="21982940" y="7918682"/>
            <a:ext cx="406664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SpaceX public domain photo</a:t>
            </a:r>
          </a:p>
        </p:txBody>
      </p:sp>
      <p:sp>
        <p:nvSpPr>
          <p:cNvPr id="158" name="Konzept für JavaScript-basierte Lösung (Angular) zum Thema Verbesserung für Ankündigungen von Abschlussarbeiten"/>
          <p:cNvSpPr txBox="1"/>
          <p:nvPr/>
        </p:nvSpPr>
        <p:spPr>
          <a:xfrm>
            <a:off x="806973" y="4680884"/>
            <a:ext cx="5785870" cy="557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4400">
                <a:solidFill>
                  <a:srgbClr val="333333"/>
                </a:solidFill>
              </a:defRPr>
            </a:lvl1pPr>
          </a:lstStyle>
          <a:p>
            <a:pPr/>
            <a:r>
              <a:t>Konzept für JavaScript-basierte Lösung (Angular) zum Thema Verbesserung für Ankündigungen von Abschlussarbeiten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6245036" y="2286500"/>
            <a:ext cx="18159049" cy="957209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Rectangle"/>
          <p:cNvSpPr/>
          <p:nvPr/>
        </p:nvSpPr>
        <p:spPr>
          <a:xfrm>
            <a:off x="-10592" y="2308642"/>
            <a:ext cx="6356273" cy="1018836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" name="Inhalt"/>
          <p:cNvSpPr txBox="1"/>
          <p:nvPr/>
        </p:nvSpPr>
        <p:spPr>
          <a:xfrm>
            <a:off x="1624780" y="3291433"/>
            <a:ext cx="259842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Inhalt</a:t>
            </a:r>
          </a:p>
        </p:txBody>
      </p:sp>
      <p:graphicFrame>
        <p:nvGraphicFramePr>
          <p:cNvPr id="164" name="Table"/>
          <p:cNvGraphicFramePr/>
          <p:nvPr/>
        </p:nvGraphicFramePr>
        <p:xfrm>
          <a:off x="7514560" y="3113322"/>
          <a:ext cx="15632701" cy="79311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620000"/>
              </a:tblGrid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1. Zielgruppen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2. Wireframes und Funktionalitäten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3. Anwendungsstruktur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5" name="Konzept für JavaScript-basierte Lösung (Angular) zum Thema Verbesserung für Ankündigungen von Abschlussarbeiten"/>
          <p:cNvSpPr txBox="1"/>
          <p:nvPr/>
        </p:nvSpPr>
        <p:spPr>
          <a:xfrm>
            <a:off x="637934" y="168013"/>
            <a:ext cx="23108131" cy="267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b="1" sz="5500">
                <a:solidFill>
                  <a:srgbClr val="333333"/>
                </a:solidFill>
              </a:defRPr>
            </a:lvl1pPr>
          </a:lstStyle>
          <a:p>
            <a:pPr/>
            <a:r>
              <a:t>Konzept für JavaScript-basierte Lösung (Angular) zum Thema Verbesserung für Ankündigungen von Abschlussarbeiten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" name="1. Zielgruppen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pPr/>
            <a:r>
              <a:t>1. Zielgruppen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Zielgrupp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Zielgruppen</a:t>
            </a:r>
          </a:p>
        </p:txBody>
      </p:sp>
      <p:graphicFrame>
        <p:nvGraphicFramePr>
          <p:cNvPr id="172" name="Table"/>
          <p:cNvGraphicFramePr/>
          <p:nvPr/>
        </p:nvGraphicFramePr>
        <p:xfrm>
          <a:off x="361889" y="2347236"/>
          <a:ext cx="23672922" cy="1001024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4732044"/>
                <a:gridCol w="4732044"/>
                <a:gridCol w="4732044"/>
                <a:gridCol w="4732044"/>
                <a:gridCol w="4732044"/>
              </a:tblGrid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1. Student ohne Präferenzen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9EC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2. Student mit (fach-)spezifische Präferenzen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9EC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3. Student der nach Betreuer suchen möchte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9EC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4. Nutzer, der keine Abschlussarbeit benötigt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rgbClr val="9ECAFF"/>
                    </a:solidFill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übersichtliche Darstellung des allgemeinen Angebots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schnelle&amp;klare Darstellung der Infos zu den einzelnen Arbeiten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Suche nach Tag/Keyword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Suche nach Betreuer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visuell ansprechende (schöne) Darstellung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3" name="Auswertung der Features nach Relevanz für Nutzerprofile (Nutzerprofil 1 am wichtigsten)."/>
          <p:cNvSpPr txBox="1"/>
          <p:nvPr/>
        </p:nvSpPr>
        <p:spPr>
          <a:xfrm>
            <a:off x="363762" y="1229491"/>
            <a:ext cx="2170531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Auswertung der Features nach Relevanz für Nutzerprofile (Nutzerprofil 1 am wichtigsten).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2. Wireframes und Funktionalitäten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pPr/>
            <a:r>
              <a:t>2. Wireframes und Funktionalitäten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Mockup_Akkordeon.png" descr="Mockup_Akkorde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071" y="2244656"/>
            <a:ext cx="11606962" cy="1068236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Die Arbeitsthemen sind nach Institut und danach nach Professur sortiert (anschließend alphabetisch)"/>
          <p:cNvSpPr/>
          <p:nvPr/>
        </p:nvSpPr>
        <p:spPr>
          <a:xfrm>
            <a:off x="662144" y="876102"/>
            <a:ext cx="21755445" cy="104715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 Arbeitsthemen sind nach Institut und danach nach Professur sortiert (anschließend alphabetisch)</a:t>
            </a:r>
          </a:p>
        </p:txBody>
      </p:sp>
      <p:sp>
        <p:nvSpPr>
          <p:cNvPr id="181" name="Toggle all  =&gt;  alle aufklappen…"/>
          <p:cNvSpPr/>
          <p:nvPr/>
        </p:nvSpPr>
        <p:spPr>
          <a:xfrm>
            <a:off x="13266925" y="2582347"/>
            <a:ext cx="9768429" cy="10184786"/>
          </a:xfrm>
          <a:prstGeom prst="rect">
            <a:avLst/>
          </a:prstGeom>
          <a:solidFill>
            <a:srgbClr val="60D937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Kreatives Design =&gt; aktiviert “Bubble”-Ansicht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zeigt weitere Infos wie Url, Tags, Beschreibung, etc</a:t>
            </a:r>
          </a:p>
        </p:txBody>
      </p:sp>
      <p:sp>
        <p:nvSpPr>
          <p:cNvPr id="182" name="1"/>
          <p:cNvSpPr/>
          <p:nvPr/>
        </p:nvSpPr>
        <p:spPr>
          <a:xfrm>
            <a:off x="17317" y="1966174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" name="2"/>
          <p:cNvSpPr/>
          <p:nvPr/>
        </p:nvSpPr>
        <p:spPr>
          <a:xfrm>
            <a:off x="6068114" y="213115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4" name="3"/>
          <p:cNvSpPr/>
          <p:nvPr/>
        </p:nvSpPr>
        <p:spPr>
          <a:xfrm>
            <a:off x="9227417" y="2945558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5" name="4"/>
          <p:cNvSpPr/>
          <p:nvPr/>
        </p:nvSpPr>
        <p:spPr>
          <a:xfrm>
            <a:off x="9662104" y="5529113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6" name="5"/>
          <p:cNvSpPr/>
          <p:nvPr/>
        </p:nvSpPr>
        <p:spPr>
          <a:xfrm>
            <a:off x="10527282" y="7332085"/>
            <a:ext cx="948358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7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iltermöglichkeit bei der Ansicht (first draft mock-up)"/>
          <p:cNvSpPr/>
          <p:nvPr/>
        </p:nvSpPr>
        <p:spPr>
          <a:xfrm>
            <a:off x="1080250" y="1135623"/>
            <a:ext cx="21755445" cy="104715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Filtermöglichkeit bei der Ansicht (first draft mock-up)</a:t>
            </a:r>
          </a:p>
        </p:txBody>
      </p:sp>
      <p:pic>
        <p:nvPicPr>
          <p:cNvPr id="191" name="Mockup_Filterfunktion.png" descr="Mockup_Filterfunk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5" y="3413343"/>
            <a:ext cx="12877011" cy="651814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Arbeitstyp wählen…"/>
          <p:cNvSpPr/>
          <p:nvPr/>
        </p:nvSpPr>
        <p:spPr>
          <a:xfrm>
            <a:off x="13045171" y="2465739"/>
            <a:ext cx="10984716" cy="10445516"/>
          </a:xfrm>
          <a:prstGeom prst="rect">
            <a:avLst/>
          </a:prstGeom>
          <a:solidFill>
            <a:srgbClr val="60D937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Arbeitstyp wählen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Betreuer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Themenbereich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Auf Klick =&gt; alle Arbeitsthemen nach den Filterkriterien auswählen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Nach Möglichkeit ist 4. nicht nötig, wenn es so eingestellt werden kann, dass die Inhalte sofort beim Auswählen eines Suchkriteriums gefiltert werden. 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Filtermöglichkeiten 1.-3. könnten im Endprodukt andere sein bzw. zusätzliche könnten dabei sein (z.B. mehrere Tags auswählen zu können).</a:t>
            </a:r>
          </a:p>
        </p:txBody>
      </p:sp>
      <p:sp>
        <p:nvSpPr>
          <p:cNvPr id="193" name="1"/>
          <p:cNvSpPr/>
          <p:nvPr/>
        </p:nvSpPr>
        <p:spPr>
          <a:xfrm>
            <a:off x="8200373" y="57812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4" name="2"/>
          <p:cNvSpPr/>
          <p:nvPr/>
        </p:nvSpPr>
        <p:spPr>
          <a:xfrm>
            <a:off x="8526984" y="68747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5" name="3"/>
          <p:cNvSpPr/>
          <p:nvPr/>
        </p:nvSpPr>
        <p:spPr>
          <a:xfrm>
            <a:off x="8768284" y="79809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6" name="4"/>
          <p:cNvSpPr/>
          <p:nvPr/>
        </p:nvSpPr>
        <p:spPr>
          <a:xfrm>
            <a:off x="9452419" y="9510305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Mockup_Toggle_Bälle.png" descr="Mockup_Toggle_Bäl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04" y="3664647"/>
            <a:ext cx="13944601" cy="925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Diese visuell anspruchsvollere Ansicht ist erstmal ein optionales Feature und funktioniert analog zur normalen Ansicht (genaue visuelle Anforderungen können bei Umsetzung umgeändert/verbessert werden)"/>
          <p:cNvSpPr/>
          <p:nvPr/>
        </p:nvSpPr>
        <p:spPr>
          <a:xfrm>
            <a:off x="731828" y="1095129"/>
            <a:ext cx="21755446" cy="136087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Diese visuell anspruchsvollere Ansicht ist erstmal ein optionales Feature und funktioniert analog zur normalen Ansicht (genaue visuelle Anforderungen können bei Umsetzung umgeändert/verbessert werden)</a:t>
            </a:r>
          </a:p>
        </p:txBody>
      </p:sp>
      <p:sp>
        <p:nvSpPr>
          <p:cNvPr id="202" name="Rectangle"/>
          <p:cNvSpPr/>
          <p:nvPr/>
        </p:nvSpPr>
        <p:spPr>
          <a:xfrm>
            <a:off x="12044790" y="6331830"/>
            <a:ext cx="3133919" cy="64530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Toggle all  =&gt;  alle aufklappen…"/>
          <p:cNvSpPr/>
          <p:nvPr/>
        </p:nvSpPr>
        <p:spPr>
          <a:xfrm>
            <a:off x="12069591" y="2571326"/>
            <a:ext cx="12183834" cy="10401188"/>
          </a:xfrm>
          <a:prstGeom prst="rect">
            <a:avLst/>
          </a:prstGeom>
          <a:solidFill>
            <a:srgbClr val="60D937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Normales Design =&gt; deaktiviert “Bubble”-Ansicht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Popup zeigt weitere Infos wie Url, Tags, Beschreibung, etc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Previous / Next Thema 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 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(Optional) 3. &amp; 4. beim Hovern sollen die Infos auch angezeigt werden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3. - 5. Ausgewählte Elemente visuell markiert</a:t>
            </a:r>
          </a:p>
        </p:txBody>
      </p:sp>
      <p:sp>
        <p:nvSpPr>
          <p:cNvPr id="204" name="1"/>
          <p:cNvSpPr/>
          <p:nvPr/>
        </p:nvSpPr>
        <p:spPr>
          <a:xfrm>
            <a:off x="1142110" y="2711236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" name="2"/>
          <p:cNvSpPr/>
          <p:nvPr/>
        </p:nvSpPr>
        <p:spPr>
          <a:xfrm>
            <a:off x="5807726" y="2711236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6" name="3"/>
          <p:cNvSpPr/>
          <p:nvPr/>
        </p:nvSpPr>
        <p:spPr>
          <a:xfrm>
            <a:off x="147465" y="512996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7" name="4"/>
          <p:cNvSpPr/>
          <p:nvPr/>
        </p:nvSpPr>
        <p:spPr>
          <a:xfrm>
            <a:off x="337628" y="8272657"/>
            <a:ext cx="948358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8" name="5"/>
          <p:cNvSpPr/>
          <p:nvPr/>
        </p:nvSpPr>
        <p:spPr>
          <a:xfrm>
            <a:off x="1320360" y="10269589"/>
            <a:ext cx="948358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9" name="6"/>
          <p:cNvSpPr/>
          <p:nvPr/>
        </p:nvSpPr>
        <p:spPr>
          <a:xfrm>
            <a:off x="8275986" y="8272657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5" name="3. Anwendungsstruktur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pPr/>
            <a:r>
              <a:t>3. Anwendungsstruktur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