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67" r:id="rId15"/>
    <p:sldId id="266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27980-D68D-4AAA-BAF2-EDBF79C90E37}" v="8" dt="2021-05-21T06:42:56.5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imon Hünecker, Anne Marx, Dorian Vocelka"/>
          <p:cNvSpPr txBox="1"/>
          <p:nvPr/>
        </p:nvSpPr>
        <p:spPr>
          <a:xfrm>
            <a:off x="381191" y="13038271"/>
            <a:ext cx="6200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Simon Hünecker, Anne Marx, Dorian Vocelka</a:t>
            </a:r>
          </a:p>
        </p:txBody>
      </p:sp>
      <p:sp>
        <p:nvSpPr>
          <p:cNvPr id="15" name="Web Technologies - Verbesserung für Ankündigungen von Abschlussarbeiten"/>
          <p:cNvSpPr txBox="1"/>
          <p:nvPr/>
        </p:nvSpPr>
        <p:spPr>
          <a:xfrm>
            <a:off x="13471486" y="13038271"/>
            <a:ext cx="105866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Web Technologies - Verbesserung für Ankündigungen von Abschlussarbeiten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5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imon Hünecker, Anne Marx, Dorian Vocelka"/>
          <p:cNvSpPr txBox="1"/>
          <p:nvPr/>
        </p:nvSpPr>
        <p:spPr>
          <a:xfrm>
            <a:off x="382860" y="13032993"/>
            <a:ext cx="619720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Simon </a:t>
            </a:r>
            <a:r>
              <a:rPr dirty="0" err="1"/>
              <a:t>Hünecke</a:t>
            </a:r>
            <a:r>
              <a:rPr dirty="0"/>
              <a:t>, Anne Marx, Dorian </a:t>
            </a:r>
            <a:r>
              <a:rPr dirty="0" err="1"/>
              <a:t>Vocelka</a:t>
            </a:r>
            <a:endParaRPr dirty="0"/>
          </a:p>
        </p:txBody>
      </p:sp>
      <p:sp>
        <p:nvSpPr>
          <p:cNvPr id="15" name="Web Technologies - Verbesserung für Ankündigungen von Abschlussarbeiten"/>
          <p:cNvSpPr txBox="1"/>
          <p:nvPr/>
        </p:nvSpPr>
        <p:spPr>
          <a:xfrm>
            <a:off x="13471486" y="13038271"/>
            <a:ext cx="1058661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Web Technologies - Verbesserung für Ankündigungen von Abschlussarbeiten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5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" name="Slide Number"/>
          <p:cNvSpPr txBox="1">
            <a:spLocks/>
          </p:cNvSpPr>
          <p:nvPr userDrawn="1"/>
        </p:nvSpPr>
        <p:spPr>
          <a:xfrm>
            <a:off x="12140671" y="13134278"/>
            <a:ext cx="102657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1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eb Technologies"/>
          <p:cNvSpPr txBox="1">
            <a:spLocks noGrp="1"/>
          </p:cNvSpPr>
          <p:nvPr>
            <p:ph type="ctrTitle"/>
          </p:nvPr>
        </p:nvSpPr>
        <p:spPr>
          <a:xfrm>
            <a:off x="858075" y="689704"/>
            <a:ext cx="21971004" cy="2038851"/>
          </a:xfrm>
          <a:prstGeom prst="rect">
            <a:avLst/>
          </a:prstGeom>
        </p:spPr>
        <p:txBody>
          <a:bodyPr/>
          <a:lstStyle/>
          <a:p>
            <a:r>
              <a:t>Web Technologies</a:t>
            </a:r>
          </a:p>
        </p:txBody>
      </p:sp>
      <p:sp>
        <p:nvSpPr>
          <p:cNvPr id="164" name="Assignment 2"/>
          <p:cNvSpPr txBox="1">
            <a:spLocks noGrp="1"/>
          </p:cNvSpPr>
          <p:nvPr>
            <p:ph type="subTitle" sz="quarter" idx="1"/>
          </p:nvPr>
        </p:nvSpPr>
        <p:spPr>
          <a:xfrm>
            <a:off x="852921" y="2728554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t>Assignment 2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66" name="SpaceX.jpg" descr="Spac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765" y="3134388"/>
            <a:ext cx="16961385" cy="954077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paceX public domain photo"/>
          <p:cNvSpPr txBox="1"/>
          <p:nvPr/>
        </p:nvSpPr>
        <p:spPr>
          <a:xfrm rot="16200000">
            <a:off x="21982940" y="7918682"/>
            <a:ext cx="40666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SpaceX public domain photo</a:t>
            </a:r>
          </a:p>
        </p:txBody>
      </p:sp>
      <p:sp>
        <p:nvSpPr>
          <p:cNvPr id="168" name="Konzept für JavaScript-basierte Lösung (Angular) zum Thema Verbesserung für Ankündigungen von Abschlussarbeiten"/>
          <p:cNvSpPr txBox="1"/>
          <p:nvPr/>
        </p:nvSpPr>
        <p:spPr>
          <a:xfrm>
            <a:off x="806973" y="4680884"/>
            <a:ext cx="5785870" cy="557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400" b="1">
                <a:solidFill>
                  <a:srgbClr val="333333"/>
                </a:solidFill>
              </a:defRPr>
            </a:lvl1pPr>
          </a:lstStyle>
          <a:p>
            <a:r>
              <a:t>Konzept für JavaScript-basierte Lösung (Angular) zum Thema Verbesserung für Ankündigungen von Abschlussarbeiten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1" name="3. Anwendungsstruktur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r>
              <a:t>3. Anwendungsstruktur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001236" y="9783007"/>
            <a:ext cx="19750399" cy="2508299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Model (unterteilt in </a:t>
            </a:r>
            <a:r>
              <a:rPr lang="de-DE" dirty="0" err="1"/>
              <a:t>Requester</a:t>
            </a:r>
            <a:r>
              <a:rPr lang="de-DE" dirty="0"/>
              <a:t> und Parser): zuständig für Daten und Verarbeitung</a:t>
            </a:r>
            <a:endParaRPr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View (basiert auf Angular und HTML): erstellt aus Daten die Ansicht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Controller: enthält Funktionen zur Interaktion mit  Model und View, modular und einfach erweiterbar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491345" y="1672853"/>
            <a:ext cx="17138073" cy="7415730"/>
            <a:chOff x="875602" y="3770287"/>
            <a:chExt cx="15251499" cy="6353367"/>
          </a:xfrm>
        </p:grpSpPr>
        <p:sp>
          <p:nvSpPr>
            <p:cNvPr id="215" name="1"/>
            <p:cNvSpPr/>
            <p:nvPr/>
          </p:nvSpPr>
          <p:spPr>
            <a:xfrm>
              <a:off x="4664309" y="8593058"/>
              <a:ext cx="948359" cy="949721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pic>
          <p:nvPicPr>
            <p:cNvPr id="2" name="Grafik 2">
              <a:extLst>
                <a:ext uri="{FF2B5EF4-FFF2-40B4-BE49-F238E27FC236}">
                  <a16:creationId xmlns:a16="http://schemas.microsoft.com/office/drawing/2014/main" id="{053296E3-D7D0-4FD5-A67F-33D33888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602" y="3904518"/>
              <a:ext cx="15251499" cy="6219136"/>
            </a:xfrm>
            <a:prstGeom prst="rect">
              <a:avLst/>
            </a:prstGeom>
          </p:spPr>
        </p:pic>
        <p:sp>
          <p:nvSpPr>
            <p:cNvPr id="216" name="2"/>
            <p:cNvSpPr/>
            <p:nvPr/>
          </p:nvSpPr>
          <p:spPr>
            <a:xfrm>
              <a:off x="12980773" y="7911180"/>
              <a:ext cx="948359" cy="94972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rPr lang="de-DE" dirty="0"/>
                <a:t>2</a:t>
              </a:r>
              <a:endParaRPr dirty="0"/>
            </a:p>
          </p:txBody>
        </p:sp>
        <p:sp>
          <p:nvSpPr>
            <p:cNvPr id="217" name="3"/>
            <p:cNvSpPr/>
            <p:nvPr/>
          </p:nvSpPr>
          <p:spPr>
            <a:xfrm>
              <a:off x="9782073" y="3770287"/>
              <a:ext cx="948359" cy="949721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 defTabSz="825500">
                <a:defRPr sz="3700" b="1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1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	3. </a:t>
            </a:r>
            <a:r>
              <a:rPr lang="en-US" dirty="0" err="1"/>
              <a:t>Anwendungsstruktur</a:t>
            </a:r>
            <a:r>
              <a:rPr lang="en-US" dirty="0"/>
              <a:t>: MVC-Software-</a:t>
            </a:r>
            <a:r>
              <a:rPr lang="en-US" dirty="0" err="1"/>
              <a:t>Architektur</a:t>
            </a:r>
            <a:endParaRPr lang="de-DE" dirty="0"/>
          </a:p>
        </p:txBody>
      </p:sp>
      <p:sp>
        <p:nvSpPr>
          <p:cNvPr id="12" name="Slide Number"/>
          <p:cNvSpPr txBox="1">
            <a:spLocks/>
          </p:cNvSpPr>
          <p:nvPr/>
        </p:nvSpPr>
        <p:spPr>
          <a:xfrm>
            <a:off x="11790219" y="13037127"/>
            <a:ext cx="579786" cy="4184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250113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232168" y="9683675"/>
            <a:ext cx="19602597" cy="2452908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 err="1"/>
              <a:t>Requester</a:t>
            </a:r>
            <a:r>
              <a:rPr lang="de-DE" dirty="0"/>
              <a:t> ist zuständig zum Abfragen der Daten</a:t>
            </a:r>
          </a:p>
          <a:p>
            <a:pPr marL="1481455" lvl="1" indent="-592455" algn="l" defTabSz="825500">
              <a:buSzPct val="100000"/>
              <a:buFontTx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Parser wandelt die Daten in ein Format um, das eine einfach Verwertung dieser ermöglicht und stellt danach die Daten für spätere Funktionen zur Verfügung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17927" y="13055037"/>
            <a:ext cx="552077" cy="4005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073F798-6DAA-4AA5-88CD-482D8357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02" y="2275895"/>
            <a:ext cx="14015049" cy="6010327"/>
          </a:xfrm>
          <a:prstGeom prst="rect">
            <a:avLst/>
          </a:prstGeom>
        </p:spPr>
      </p:pic>
      <p:sp>
        <p:nvSpPr>
          <p:cNvPr id="7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	3. </a:t>
            </a:r>
            <a:r>
              <a:rPr lang="en-US" dirty="0" err="1"/>
              <a:t>Anwendungsstruktur</a:t>
            </a:r>
            <a:r>
              <a:rPr lang="en-US" dirty="0"/>
              <a:t>: Model</a:t>
            </a:r>
            <a:endParaRPr lang="de-DE" dirty="0"/>
          </a:p>
        </p:txBody>
      </p:sp>
      <p:sp>
        <p:nvSpPr>
          <p:cNvPr id="8" name="1"/>
          <p:cNvSpPr/>
          <p:nvPr/>
        </p:nvSpPr>
        <p:spPr>
          <a:xfrm>
            <a:off x="10292409" y="580895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9" name="2"/>
          <p:cNvSpPr/>
          <p:nvPr/>
        </p:nvSpPr>
        <p:spPr>
          <a:xfrm>
            <a:off x="15621561" y="580895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76136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734782" y="9748434"/>
            <a:ext cx="18227144" cy="2900766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/>
          <a:lstStyle/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View benutzt Daten zur Erstellung der Ansicht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Angular erstellt die gewünschte Darstellung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Darstellung wird in die HTML Seite injiziert und macht diese für den Nutzer sichtbar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637819" y="13078691"/>
            <a:ext cx="732186" cy="3769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61FD40CD-18B5-4F39-AE2C-B1A5585A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04" y="1963673"/>
            <a:ext cx="12025899" cy="6699531"/>
          </a:xfrm>
          <a:prstGeom prst="rect">
            <a:avLst/>
          </a:prstGeom>
        </p:spPr>
      </p:pic>
      <p:sp>
        <p:nvSpPr>
          <p:cNvPr id="7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	3. </a:t>
            </a:r>
            <a:r>
              <a:rPr lang="en-US" dirty="0" err="1"/>
              <a:t>Anwendungsstruktur</a:t>
            </a:r>
            <a:r>
              <a:rPr lang="en-US" dirty="0"/>
              <a:t>: 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785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lick auf Arbeitsthema =&gt; Popup zeigt weitere Infos wie Url, Tags, Beschreibung, etc…"/>
          <p:cNvSpPr/>
          <p:nvPr/>
        </p:nvSpPr>
        <p:spPr>
          <a:xfrm>
            <a:off x="2595247" y="9989127"/>
            <a:ext cx="17826352" cy="2752890"/>
          </a:xfrm>
          <a:prstGeom prst="rect">
            <a:avLst/>
          </a:prstGeom>
          <a:solidFill>
            <a:srgbClr val="80E1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/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Controller enthält Funktionen zur Interaktion mit dem Model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Nutzerinteraktion kann Prozeduren starten, die durch den Controller gesteuert werden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de-DE" dirty="0"/>
              <a:t>Modularer Aufbau für leichtes Erweitern in der Zukunft</a:t>
            </a:r>
          </a:p>
          <a:p>
            <a:pPr marL="1481455" lvl="1" indent="-592455" algn="l" defTabSz="825500"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de-DE" dirty="0"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817927" y="13092545"/>
            <a:ext cx="552077" cy="3630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BF05274D-257C-4EE1-A8E3-5645214E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012" y="1662375"/>
            <a:ext cx="13310821" cy="7503271"/>
          </a:xfrm>
          <a:prstGeom prst="rect">
            <a:avLst/>
          </a:prstGeom>
        </p:spPr>
      </p:pic>
      <p:sp>
        <p:nvSpPr>
          <p:cNvPr id="7" name="Rectangle"/>
          <p:cNvSpPr/>
          <p:nvPr/>
        </p:nvSpPr>
        <p:spPr>
          <a:xfrm>
            <a:off x="0" y="0"/>
            <a:ext cx="15621561" cy="878443"/>
          </a:xfrm>
          <a:prstGeom prst="rect">
            <a:avLst/>
          </a:prstGeom>
          <a:solidFill>
            <a:srgbClr val="0076B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	3. </a:t>
            </a:r>
            <a:r>
              <a:rPr lang="en-US" dirty="0" err="1"/>
              <a:t>Anwendungsstruktur</a:t>
            </a:r>
            <a:r>
              <a:rPr lang="en-US" dirty="0"/>
              <a:t>: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2587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6245036" y="2286500"/>
            <a:ext cx="18159049" cy="957209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72" name="Rectangle"/>
          <p:cNvSpPr/>
          <p:nvPr/>
        </p:nvSpPr>
        <p:spPr>
          <a:xfrm>
            <a:off x="-10592" y="2308642"/>
            <a:ext cx="6356273" cy="1018836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Inhalt"/>
          <p:cNvSpPr txBox="1"/>
          <p:nvPr/>
        </p:nvSpPr>
        <p:spPr>
          <a:xfrm>
            <a:off x="1624780" y="3291433"/>
            <a:ext cx="259842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Inhalt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7514560" y="3113322"/>
          <a:ext cx="15620000" cy="79184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1. Zielgruppen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2. Wireframes und Funktionalitäten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483">
                <a:tc>
                  <a:txBody>
                    <a:bodyPr/>
                    <a:lstStyle/>
                    <a:p>
                      <a:pPr algn="l" defTabSz="914400"/>
                      <a:r>
                        <a:rPr sz="6800"/>
                        <a:t>3. Anwendungsstruktur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" name="Konzept für JavaScript-basierte Lösung (Angular) zum Thema Verbesserung für Ankündigungen von Abschlussarbeiten"/>
          <p:cNvSpPr txBox="1"/>
          <p:nvPr/>
        </p:nvSpPr>
        <p:spPr>
          <a:xfrm>
            <a:off x="637934" y="168013"/>
            <a:ext cx="23108131" cy="267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5500" b="1">
                <a:solidFill>
                  <a:srgbClr val="333333"/>
                </a:solidFill>
              </a:defRPr>
            </a:lvl1pPr>
          </a:lstStyle>
          <a:p>
            <a:r>
              <a:t>Konzept für JavaScript-basierte Lösung (Angular) zum Thema Verbesserung für Ankündigungen von Abschlussarbeiten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1. Zielgrupp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r>
              <a:t>1. Zielgruppen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ielgrupp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Zielgruppen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361889" y="2347236"/>
          <a:ext cx="23660220" cy="9997542"/>
        </p:xfrm>
        <a:graphic>
          <a:graphicData uri="http://schemas.openxmlformats.org/drawingml/2006/table">
            <a:tbl>
              <a:tblPr firstRow="1" firstCol="1">
                <a:tableStyleId>{EEE7283C-3CF3-47DC-8721-378D4A62B228}</a:tableStyleId>
              </a:tblPr>
              <a:tblGrid>
                <a:gridCol w="473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2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2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Helvetica Neue Mediu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1. Student ohne Präferenzen</a:t>
                      </a:r>
                    </a:p>
                  </a:txBody>
                  <a:tcPr marL="50800" marR="50800" marT="50800" marB="5080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2. Student mit (fach-)spezifische Präferenzen</a:t>
                      </a:r>
                    </a:p>
                  </a:txBody>
                  <a:tcPr marL="50800" marR="50800" marT="50800" marB="5080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3. Student der nach Betreuer suchen möchte</a:t>
                      </a:r>
                    </a:p>
                  </a:txBody>
                  <a:tcPr marL="50800" marR="50800" marT="50800" marB="50800" horzOverflow="overflow">
                    <a:solidFill>
                      <a:srgbClr val="9EC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4. Nutzer, der keine Abschlussarbeit benötigt</a:t>
                      </a:r>
                    </a:p>
                  </a:txBody>
                  <a:tcPr marL="50800" marR="50800" marT="50800" marB="50800" horzOverflow="overflow">
                    <a:solidFill>
                      <a:srgbClr val="9E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übersichtliche Darstellung des allgemeinen Angebots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schnelle&amp;klare Darstellung der Infos zu den einzelnen Arbeiten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Tag/Keyword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Erwünscht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Suche nach Betreuer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2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>
                          <a:sym typeface="Helvetica Neue Medium"/>
                        </a:rPr>
                        <a:t>visuell ansprechende (schöne) Darstellung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 - 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Kritisch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4D4D4D"/>
                      </a:solidFill>
                      <a:miter lim="400000"/>
                    </a:lnR>
                    <a:lnB w="12700">
                      <a:solidFill>
                        <a:srgbClr val="4D4D4D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Auswertung der Features nach Relevanz für Nutzerprofile (Nutzerprofil 1 am wichtigsten)."/>
          <p:cNvSpPr txBox="1"/>
          <p:nvPr/>
        </p:nvSpPr>
        <p:spPr>
          <a:xfrm>
            <a:off x="363762" y="1229491"/>
            <a:ext cx="2170531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Auswertung der Features nach Relevanz für Nutzerprofile (Nutzerprofil 1 am wichtigsten).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-10592" y="-25781"/>
            <a:ext cx="24405184" cy="13767562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2. Wireframes und Funktionalitäten"/>
          <p:cNvSpPr txBox="1"/>
          <p:nvPr/>
        </p:nvSpPr>
        <p:spPr>
          <a:xfrm>
            <a:off x="719277" y="3095261"/>
            <a:ext cx="22756808" cy="172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1000">
                <a:solidFill>
                  <a:srgbClr val="FFFFFF"/>
                </a:solidFill>
              </a:defRPr>
            </a:lvl1pPr>
          </a:lstStyle>
          <a:p>
            <a:r>
              <a:t>2. Wireframes und Funktionalitäten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Mockup_Akkordeon.png" descr="Mockup_Akkorde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1" y="2244656"/>
            <a:ext cx="11606962" cy="1068236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Die Arbeitsthemen sind nach Institut und danach nach Professur sortiert (anschließend alphabetisch)"/>
          <p:cNvSpPr/>
          <p:nvPr/>
        </p:nvSpPr>
        <p:spPr>
          <a:xfrm>
            <a:off x="662144" y="876102"/>
            <a:ext cx="21755445" cy="104715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Die Arbeitsthemen sind nach Institut und danach nach Professur sortiert (anschließend alphabetisch)</a:t>
            </a:r>
          </a:p>
        </p:txBody>
      </p:sp>
      <p:sp>
        <p:nvSpPr>
          <p:cNvPr id="191" name="Toggle all  =&gt;  alle aufklappen…"/>
          <p:cNvSpPr/>
          <p:nvPr/>
        </p:nvSpPr>
        <p:spPr>
          <a:xfrm>
            <a:off x="13266925" y="2582347"/>
            <a:ext cx="9768429" cy="1018478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Kreatives Design =&gt; aktiviert “Bubble”-Ansicht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zeigt weitere Infos wie Url, Tags, Beschreibung, etc</a:t>
            </a:r>
          </a:p>
        </p:txBody>
      </p:sp>
      <p:sp>
        <p:nvSpPr>
          <p:cNvPr id="192" name="1"/>
          <p:cNvSpPr/>
          <p:nvPr/>
        </p:nvSpPr>
        <p:spPr>
          <a:xfrm>
            <a:off x="17317" y="1966174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93" name="2"/>
          <p:cNvSpPr/>
          <p:nvPr/>
        </p:nvSpPr>
        <p:spPr>
          <a:xfrm>
            <a:off x="6068114" y="213115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94" name="3"/>
          <p:cNvSpPr/>
          <p:nvPr/>
        </p:nvSpPr>
        <p:spPr>
          <a:xfrm>
            <a:off x="9227417" y="29455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95" name="4"/>
          <p:cNvSpPr/>
          <p:nvPr/>
        </p:nvSpPr>
        <p:spPr>
          <a:xfrm>
            <a:off x="9662104" y="5529113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96" name="5"/>
          <p:cNvSpPr/>
          <p:nvPr/>
        </p:nvSpPr>
        <p:spPr>
          <a:xfrm>
            <a:off x="10527282" y="7332085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iltermöglichkeit bei der Ansicht (first draft mock-up)"/>
          <p:cNvSpPr/>
          <p:nvPr/>
        </p:nvSpPr>
        <p:spPr>
          <a:xfrm>
            <a:off x="1080250" y="1135623"/>
            <a:ext cx="21755445" cy="104715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Filtermöglichkeit bei der Ansicht (first draft mock-up)</a:t>
            </a:r>
          </a:p>
        </p:txBody>
      </p:sp>
      <p:pic>
        <p:nvPicPr>
          <p:cNvPr id="201" name="Mockup_Filterfunktion.png" descr="Mockup_Filterfunk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" y="3413343"/>
            <a:ext cx="12877011" cy="651814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Arbeitstyp wählen…"/>
          <p:cNvSpPr/>
          <p:nvPr/>
        </p:nvSpPr>
        <p:spPr>
          <a:xfrm>
            <a:off x="13045171" y="2465739"/>
            <a:ext cx="10984716" cy="10445516"/>
          </a:xfrm>
          <a:prstGeom prst="rect">
            <a:avLst/>
          </a:prstGeom>
          <a:solidFill>
            <a:srgbClr val="60D937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Arbeitstyp wählen 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Betreuer wählen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Themenbereich wählen</a:t>
            </a:r>
          </a:p>
          <a:p>
            <a:pPr marL="1481666" lvl="1" indent="-592666" algn="l" defTabSz="825500">
              <a:lnSpc>
                <a:spcPct val="20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Auf Klick =&gt; alle Arbeitsthemen nach den Filterkriterien auswählen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Nach Möglichkeit ist 4. nicht nötig, wenn es so eingestellt werden kann, dass die Inhalte sofort beim Auswählen eines Suchkriteriums gefiltert werden. 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Filtermöglichkeiten 1.-3. könnten im Endprodukt andere sein bzw. zusätzliche könnten dabei sein (z.B. mehrere Tags auswählen zu können).</a:t>
            </a:r>
          </a:p>
        </p:txBody>
      </p:sp>
      <p:sp>
        <p:nvSpPr>
          <p:cNvPr id="203" name="1"/>
          <p:cNvSpPr/>
          <p:nvPr/>
        </p:nvSpPr>
        <p:spPr>
          <a:xfrm>
            <a:off x="8200373" y="57812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04" name="2"/>
          <p:cNvSpPr/>
          <p:nvPr/>
        </p:nvSpPr>
        <p:spPr>
          <a:xfrm>
            <a:off x="8526984" y="68747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05" name="3"/>
          <p:cNvSpPr/>
          <p:nvPr/>
        </p:nvSpPr>
        <p:spPr>
          <a:xfrm>
            <a:off x="8768284" y="79809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206" name="4"/>
          <p:cNvSpPr/>
          <p:nvPr/>
        </p:nvSpPr>
        <p:spPr>
          <a:xfrm>
            <a:off x="9452419" y="9510305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11" name="Mockup_Toggle_Bälle_v2_1.png" descr="Mockup_Toggle_Bälle_v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7" y="2611708"/>
            <a:ext cx="11972867" cy="101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oggle all  =&gt;  alle aufklappen…"/>
          <p:cNvSpPr/>
          <p:nvPr/>
        </p:nvSpPr>
        <p:spPr>
          <a:xfrm>
            <a:off x="13776856" y="2611708"/>
            <a:ext cx="10369457" cy="10367979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Normales Design =&gt; deaktiviert “Bubble”-Ansicht </a:t>
            </a:r>
          </a:p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 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(Optional) 3. &amp; 4. beim Hovern sollen die Infos auch angezeigt werden</a:t>
            </a:r>
          </a:p>
          <a:p>
            <a:pPr marL="1625600" lvl="2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- 5. Ausgewählte Elemente visuell markiert</a:t>
            </a:r>
          </a:p>
        </p:txBody>
      </p:sp>
      <p:sp>
        <p:nvSpPr>
          <p:cNvPr id="213" name="1"/>
          <p:cNvSpPr/>
          <p:nvPr/>
        </p:nvSpPr>
        <p:spPr>
          <a:xfrm>
            <a:off x="147465" y="2936899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14" name="2"/>
          <p:cNvSpPr/>
          <p:nvPr/>
        </p:nvSpPr>
        <p:spPr>
          <a:xfrm>
            <a:off x="5021886" y="2936899"/>
            <a:ext cx="948358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15" name="3"/>
          <p:cNvSpPr/>
          <p:nvPr/>
        </p:nvSpPr>
        <p:spPr>
          <a:xfrm>
            <a:off x="147465" y="5611183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216" name="4"/>
          <p:cNvSpPr/>
          <p:nvPr/>
        </p:nvSpPr>
        <p:spPr>
          <a:xfrm>
            <a:off x="1028784" y="10051431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217" name="Diese visuell anspruchsvollere Ansicht ist erstmal ein optionales Feature und funktioniert analog zur normalen Ansicht (genaue visuelle Anforderungen können bei Umsetzung umgeändert/verbessert werden)"/>
          <p:cNvSpPr/>
          <p:nvPr/>
        </p:nvSpPr>
        <p:spPr>
          <a:xfrm>
            <a:off x="731828" y="1095129"/>
            <a:ext cx="21755446" cy="136087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Diese visuell anspruchsvollere Ansicht ist erstmal ein optionales Feature und funktioniert analog zur normalen Ansicht (genaue visuelle Anforderungen können bei Umsetzung umgeändert/verbessert werden)</a:t>
            </a:r>
          </a:p>
        </p:txBody>
      </p:sp>
      <p:sp>
        <p:nvSpPr>
          <p:cNvPr id="218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Mockup_Toggle_Bälle_v2_2.png" descr="Mockup_Toggle_Bälle_v2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1" y="2283566"/>
            <a:ext cx="13286791" cy="904012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Klick auf Arbeitsthema =&gt; Popup zeigt weitere Infos wie Url, Tags, Beschreibung, etc…"/>
          <p:cNvSpPr/>
          <p:nvPr/>
        </p:nvSpPr>
        <p:spPr>
          <a:xfrm>
            <a:off x="13776856" y="2791790"/>
            <a:ext cx="10369457" cy="4738115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825500">
              <a:lnSpc>
                <a:spcPct val="15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Popup zeigt weitere Infos wie Url, Tags, Beschreibung, etc</a:t>
            </a:r>
          </a:p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Vorheriges Thema</a:t>
            </a:r>
          </a:p>
          <a:p>
            <a:pPr marL="1481666" lvl="1" indent="-592666" algn="l" defTabSz="825500">
              <a:lnSpc>
                <a:spcPct val="150000"/>
              </a:lnSpc>
              <a:buSzPct val="100000"/>
              <a:buAutoNum type="arabicPeriod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Nächstes Thema 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1"/>
          <p:cNvSpPr/>
          <p:nvPr/>
        </p:nvSpPr>
        <p:spPr>
          <a:xfrm>
            <a:off x="147465" y="3181395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/>
          <p:nvPr/>
        </p:nvSpPr>
        <p:spPr>
          <a:xfrm>
            <a:off x="6885930" y="4619001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/>
          <p:nvPr/>
        </p:nvSpPr>
        <p:spPr>
          <a:xfrm>
            <a:off x="8201720" y="505010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700" b="1"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225" name="Hier ist eine Teilansicht aus der vorherigen Folien, aber hier wurde ein Thema selektiert"/>
          <p:cNvSpPr/>
          <p:nvPr/>
        </p:nvSpPr>
        <p:spPr>
          <a:xfrm>
            <a:off x="731828" y="1095129"/>
            <a:ext cx="21755446" cy="945970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Hier ist eine Teilansicht aus der vorherigen Folien, aber hier wurde ein Thema selektiert</a:t>
            </a:r>
          </a:p>
        </p:txBody>
      </p:sp>
      <p:sp>
        <p:nvSpPr>
          <p:cNvPr id="226" name="Wireframes und Funktionalitäten"/>
          <p:cNvSpPr/>
          <p:nvPr/>
        </p:nvSpPr>
        <p:spPr>
          <a:xfrm>
            <a:off x="-80276" y="-83428"/>
            <a:ext cx="15621561" cy="936090"/>
          </a:xfrm>
          <a:prstGeom prst="rect">
            <a:avLst/>
          </a:prstGeom>
          <a:solidFill>
            <a:srgbClr val="8D52FD">
              <a:alpha val="45123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Wireframes und Funktionalitäten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Benutzerdefiniert</PresentationFormat>
  <Slides>14</Slides>
  <Notes>0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21_BasicWhite</vt:lpstr>
      <vt:lpstr>21_BasicWhite</vt:lpstr>
      <vt:lpstr>Web Technologies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cp:revision>3</cp:revision>
  <dcterms:modified xsi:type="dcterms:W3CDTF">2021-05-21T06:44:19Z</dcterms:modified>
</cp:coreProperties>
</file>