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25746-DCA2-43DA-96AC-C91019D4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13974"/>
            <a:ext cx="8791575" cy="2387600"/>
          </a:xfrm>
        </p:spPr>
        <p:txBody>
          <a:bodyPr>
            <a:normAutofit/>
          </a:bodyPr>
          <a:lstStyle/>
          <a:p>
            <a:r>
              <a:rPr lang="pt-BR" sz="4400" dirty="0"/>
              <a:t>Dados de vendas de chocolate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24BAA8-905D-43EE-814B-A49C9CCA7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Anne</a:t>
            </a:r>
          </a:p>
          <a:p>
            <a:r>
              <a:rPr lang="pt-BR" dirty="0" err="1"/>
              <a:t>Jhonathan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416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02DBA-1216-4074-9AD5-88815F1D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499D7-E88E-407E-A3B7-DE4927195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58143"/>
            <a:ext cx="9905999" cy="3541714"/>
          </a:xfrm>
        </p:spPr>
        <p:txBody>
          <a:bodyPr/>
          <a:lstStyle/>
          <a:p>
            <a:r>
              <a:rPr lang="pt-BR" dirty="0"/>
              <a:t>Este conjunto de dados contém registros detalhados de vendas de chocolate , incluindo detalhes do produto, quantidades de vendas, receita e segmentos de clientes . Ele foi projetado para previsão de vendas, análise de tendências e inteligência de negócios , ajudando empresas a otimizar estratégias de preços, gerenciamento de estoque e segmentação de clientes .</a:t>
            </a:r>
          </a:p>
          <a:p>
            <a:r>
              <a:rPr lang="pt-BR" dirty="0"/>
              <a:t>https://www.kaggle.com/datasets/atharvasoundankar/chocolate-sales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73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1A94-AE01-4A38-BB5A-4DD4CFEA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03251A-5444-4DA9-8996-84BCE8273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415" y="527509"/>
            <a:ext cx="7511993" cy="580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83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17039-D4E9-431D-8FD3-B4ECE5BD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C10E0-FA7B-499A-A821-F67959B3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E8CC9E-8A36-49E7-839F-4627A780C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298" y="619125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7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E58B-6B5A-4B87-B110-7158888A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597A-811F-4E3F-8333-87C8ED544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E6D066D-3C72-4160-B38A-846FA035A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759" y="564797"/>
            <a:ext cx="8225304" cy="57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89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720B9-8C06-432C-BB46-0B35FEE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A9ABE-B3D6-4DB3-A229-B8E88E84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EFB018-BF21-4D93-9346-30C05BD6C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48" y="918595"/>
            <a:ext cx="8851504" cy="50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90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C4FE0-E05A-4D9B-BB87-C45F753E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96F9262-C20A-43B0-ACC0-F67BA84AF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46" y="1036739"/>
            <a:ext cx="8394109" cy="478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64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CE9E8-DF7B-413C-ADEB-7CF01C79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5C5D8B-8E92-4CB8-8ADC-0847C3FD79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81" y="785070"/>
            <a:ext cx="7908062" cy="525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96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24E51-B102-4337-AAEE-77075DBF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5BEA0-BE50-47E7-961B-2940CFCB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39EE86B-4CC5-4796-9F5B-9DA43253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780" y="780176"/>
            <a:ext cx="7983261" cy="529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603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104</TotalTime>
  <Words>79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Dados de vendas de chocolate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Dados de vendas de chocolate</dc:title>
  <dc:creator>Anne Silva</dc:creator>
  <cp:lastModifiedBy>Anne Silva</cp:lastModifiedBy>
  <cp:revision>4</cp:revision>
  <dcterms:created xsi:type="dcterms:W3CDTF">2025-03-18T18:16:44Z</dcterms:created>
  <dcterms:modified xsi:type="dcterms:W3CDTF">2025-03-18T20:01:15Z</dcterms:modified>
</cp:coreProperties>
</file>