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82" y="5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4F3E82-C271-45C9-A6B8-65629AFBAFDC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C9FD0A0-8750-4183-9732-D312EAB2FCDB}">
      <dgm:prSet/>
      <dgm:spPr/>
      <dgm:t>
        <a:bodyPr/>
        <a:lstStyle/>
        <a:p>
          <a:r>
            <a:rPr lang="fr-FR"/>
            <a:t>Se faire connaitre </a:t>
          </a:r>
          <a:endParaRPr lang="en-US"/>
        </a:p>
      </dgm:t>
    </dgm:pt>
    <dgm:pt modelId="{10421C1B-BBD6-4349-9D27-7FEC233A7F03}" type="parTrans" cxnId="{2E014DF3-AE0A-4F1D-8DCA-912E465FE39B}">
      <dgm:prSet/>
      <dgm:spPr/>
      <dgm:t>
        <a:bodyPr/>
        <a:lstStyle/>
        <a:p>
          <a:endParaRPr lang="en-US"/>
        </a:p>
      </dgm:t>
    </dgm:pt>
    <dgm:pt modelId="{B903AD6E-4B65-4266-A5D5-525B81CD38FE}" type="sibTrans" cxnId="{2E014DF3-AE0A-4F1D-8DCA-912E465FE39B}">
      <dgm:prSet/>
      <dgm:spPr/>
      <dgm:t>
        <a:bodyPr/>
        <a:lstStyle/>
        <a:p>
          <a:endParaRPr lang="en-US"/>
        </a:p>
      </dgm:t>
    </dgm:pt>
    <dgm:pt modelId="{1E125339-678D-4822-BC4B-2B5867717C0C}">
      <dgm:prSet/>
      <dgm:spPr/>
      <dgm:t>
        <a:bodyPr/>
        <a:lstStyle/>
        <a:p>
          <a:r>
            <a:rPr lang="fr-FR"/>
            <a:t>sensibiliser le grand public à la biodiversité des fruits </a:t>
          </a:r>
          <a:endParaRPr lang="en-US"/>
        </a:p>
      </dgm:t>
    </dgm:pt>
    <dgm:pt modelId="{7DB78227-6300-4201-92A1-0CAD51A1C248}" type="parTrans" cxnId="{673B0715-E493-4704-9248-06A8858C2F52}">
      <dgm:prSet/>
      <dgm:spPr/>
      <dgm:t>
        <a:bodyPr/>
        <a:lstStyle/>
        <a:p>
          <a:endParaRPr lang="en-US"/>
        </a:p>
      </dgm:t>
    </dgm:pt>
    <dgm:pt modelId="{4E5BB6B5-E9B8-4D33-8A90-602955AD05C2}" type="sibTrans" cxnId="{673B0715-E493-4704-9248-06A8858C2F52}">
      <dgm:prSet/>
      <dgm:spPr/>
      <dgm:t>
        <a:bodyPr/>
        <a:lstStyle/>
        <a:p>
          <a:endParaRPr lang="en-US"/>
        </a:p>
      </dgm:t>
    </dgm:pt>
    <dgm:pt modelId="{EC4FDBDA-211B-4AE9-8F66-344D1ED61C90}">
      <dgm:prSet/>
      <dgm:spPr/>
      <dgm:t>
        <a:bodyPr/>
        <a:lstStyle/>
        <a:p>
          <a:r>
            <a:rPr lang="fr-FR"/>
            <a:t>mettre en place la V1 du moteur de classification des images de fruits.</a:t>
          </a:r>
          <a:endParaRPr lang="en-US"/>
        </a:p>
      </dgm:t>
    </dgm:pt>
    <dgm:pt modelId="{FDDA71A3-6486-4950-9E52-CA21FEE9289E}" type="parTrans" cxnId="{37FBD78B-CDF9-470A-BB68-D4787F3EDEC3}">
      <dgm:prSet/>
      <dgm:spPr/>
      <dgm:t>
        <a:bodyPr/>
        <a:lstStyle/>
        <a:p>
          <a:endParaRPr lang="en-US"/>
        </a:p>
      </dgm:t>
    </dgm:pt>
    <dgm:pt modelId="{4F6758AC-6075-420C-B624-2E1F16CBC288}" type="sibTrans" cxnId="{37FBD78B-CDF9-470A-BB68-D4787F3EDEC3}">
      <dgm:prSet/>
      <dgm:spPr/>
      <dgm:t>
        <a:bodyPr/>
        <a:lstStyle/>
        <a:p>
          <a:endParaRPr lang="en-US"/>
        </a:p>
      </dgm:t>
    </dgm:pt>
    <dgm:pt modelId="{635463B7-AC0C-40E1-8CCC-836D10F3003A}">
      <dgm:prSet/>
      <dgm:spPr/>
      <dgm:t>
        <a:bodyPr/>
        <a:lstStyle/>
        <a:p>
          <a:r>
            <a:rPr lang="fr-FR"/>
            <a:t>construire la V1 de l'architecture Big Data nécessaire.</a:t>
          </a:r>
          <a:endParaRPr lang="en-US"/>
        </a:p>
      </dgm:t>
    </dgm:pt>
    <dgm:pt modelId="{13ED9352-3FEB-451B-A29D-38BD5740CA9C}" type="parTrans" cxnId="{9CDE820E-3AF9-4934-BAFE-92CFD3018F38}">
      <dgm:prSet/>
      <dgm:spPr/>
      <dgm:t>
        <a:bodyPr/>
        <a:lstStyle/>
        <a:p>
          <a:endParaRPr lang="en-US"/>
        </a:p>
      </dgm:t>
    </dgm:pt>
    <dgm:pt modelId="{008D76B9-27D5-425F-8C65-561938CAADE8}" type="sibTrans" cxnId="{9CDE820E-3AF9-4934-BAFE-92CFD3018F38}">
      <dgm:prSet/>
      <dgm:spPr/>
      <dgm:t>
        <a:bodyPr/>
        <a:lstStyle/>
        <a:p>
          <a:endParaRPr lang="en-US"/>
        </a:p>
      </dgm:t>
    </dgm:pt>
    <dgm:pt modelId="{E31866FA-D6DD-45E4-8270-6E950F2CF326}" type="pres">
      <dgm:prSet presAssocID="{C04F3E82-C271-45C9-A6B8-65629AFBAFDC}" presName="linear" presStyleCnt="0">
        <dgm:presLayoutVars>
          <dgm:animLvl val="lvl"/>
          <dgm:resizeHandles val="exact"/>
        </dgm:presLayoutVars>
      </dgm:prSet>
      <dgm:spPr/>
    </dgm:pt>
    <dgm:pt modelId="{18B210A9-0121-4B73-B278-7D197EB4B4CF}" type="pres">
      <dgm:prSet presAssocID="{4C9FD0A0-8750-4183-9732-D312EAB2FCD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31EFC65-DBB1-47B9-B406-EF259F756B5F}" type="pres">
      <dgm:prSet presAssocID="{B903AD6E-4B65-4266-A5D5-525B81CD38FE}" presName="spacer" presStyleCnt="0"/>
      <dgm:spPr/>
    </dgm:pt>
    <dgm:pt modelId="{2B1741ED-BC64-4913-92DA-A5595C609B67}" type="pres">
      <dgm:prSet presAssocID="{1E125339-678D-4822-BC4B-2B5867717C0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09AC245-6571-4955-85C5-E48754773043}" type="pres">
      <dgm:prSet presAssocID="{4E5BB6B5-E9B8-4D33-8A90-602955AD05C2}" presName="spacer" presStyleCnt="0"/>
      <dgm:spPr/>
    </dgm:pt>
    <dgm:pt modelId="{35E1C307-1582-41F8-AF78-0B11E8163D3B}" type="pres">
      <dgm:prSet presAssocID="{EC4FDBDA-211B-4AE9-8F66-344D1ED61C9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B56E1C2-D72E-487E-9479-1C91ED5C8C5A}" type="pres">
      <dgm:prSet presAssocID="{4F6758AC-6075-420C-B624-2E1F16CBC288}" presName="spacer" presStyleCnt="0"/>
      <dgm:spPr/>
    </dgm:pt>
    <dgm:pt modelId="{25F34CDA-675E-4432-BC2B-54ADA1B6C2C5}" type="pres">
      <dgm:prSet presAssocID="{635463B7-AC0C-40E1-8CCC-836D10F3003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CDE820E-3AF9-4934-BAFE-92CFD3018F38}" srcId="{C04F3E82-C271-45C9-A6B8-65629AFBAFDC}" destId="{635463B7-AC0C-40E1-8CCC-836D10F3003A}" srcOrd="3" destOrd="0" parTransId="{13ED9352-3FEB-451B-A29D-38BD5740CA9C}" sibTransId="{008D76B9-27D5-425F-8C65-561938CAADE8}"/>
    <dgm:cxn modelId="{673B0715-E493-4704-9248-06A8858C2F52}" srcId="{C04F3E82-C271-45C9-A6B8-65629AFBAFDC}" destId="{1E125339-678D-4822-BC4B-2B5867717C0C}" srcOrd="1" destOrd="0" parTransId="{7DB78227-6300-4201-92A1-0CAD51A1C248}" sibTransId="{4E5BB6B5-E9B8-4D33-8A90-602955AD05C2}"/>
    <dgm:cxn modelId="{FE354A3F-3FBF-4C4F-8651-78D9E7715557}" type="presOf" srcId="{4C9FD0A0-8750-4183-9732-D312EAB2FCDB}" destId="{18B210A9-0121-4B73-B278-7D197EB4B4CF}" srcOrd="0" destOrd="0" presId="urn:microsoft.com/office/officeart/2005/8/layout/vList2"/>
    <dgm:cxn modelId="{1AF5E965-7862-49C5-85C4-8DA639FD9A2F}" type="presOf" srcId="{635463B7-AC0C-40E1-8CCC-836D10F3003A}" destId="{25F34CDA-675E-4432-BC2B-54ADA1B6C2C5}" srcOrd="0" destOrd="0" presId="urn:microsoft.com/office/officeart/2005/8/layout/vList2"/>
    <dgm:cxn modelId="{37FBD78B-CDF9-470A-BB68-D4787F3EDEC3}" srcId="{C04F3E82-C271-45C9-A6B8-65629AFBAFDC}" destId="{EC4FDBDA-211B-4AE9-8F66-344D1ED61C90}" srcOrd="2" destOrd="0" parTransId="{FDDA71A3-6486-4950-9E52-CA21FEE9289E}" sibTransId="{4F6758AC-6075-420C-B624-2E1F16CBC288}"/>
    <dgm:cxn modelId="{A48B6CA5-20C6-418B-BAEE-0D5649EF3672}" type="presOf" srcId="{1E125339-678D-4822-BC4B-2B5867717C0C}" destId="{2B1741ED-BC64-4913-92DA-A5595C609B67}" srcOrd="0" destOrd="0" presId="urn:microsoft.com/office/officeart/2005/8/layout/vList2"/>
    <dgm:cxn modelId="{7BF82FC7-954C-4C76-89F0-2AD2FC363433}" type="presOf" srcId="{EC4FDBDA-211B-4AE9-8F66-344D1ED61C90}" destId="{35E1C307-1582-41F8-AF78-0B11E8163D3B}" srcOrd="0" destOrd="0" presId="urn:microsoft.com/office/officeart/2005/8/layout/vList2"/>
    <dgm:cxn modelId="{EE9BB1CF-4331-4224-9314-27B07EE6E054}" type="presOf" srcId="{C04F3E82-C271-45C9-A6B8-65629AFBAFDC}" destId="{E31866FA-D6DD-45E4-8270-6E950F2CF326}" srcOrd="0" destOrd="0" presId="urn:microsoft.com/office/officeart/2005/8/layout/vList2"/>
    <dgm:cxn modelId="{2E014DF3-AE0A-4F1D-8DCA-912E465FE39B}" srcId="{C04F3E82-C271-45C9-A6B8-65629AFBAFDC}" destId="{4C9FD0A0-8750-4183-9732-D312EAB2FCDB}" srcOrd="0" destOrd="0" parTransId="{10421C1B-BBD6-4349-9D27-7FEC233A7F03}" sibTransId="{B903AD6E-4B65-4266-A5D5-525B81CD38FE}"/>
    <dgm:cxn modelId="{23554DFA-6CA7-4252-BA59-741CB06FD69C}" type="presParOf" srcId="{E31866FA-D6DD-45E4-8270-6E950F2CF326}" destId="{18B210A9-0121-4B73-B278-7D197EB4B4CF}" srcOrd="0" destOrd="0" presId="urn:microsoft.com/office/officeart/2005/8/layout/vList2"/>
    <dgm:cxn modelId="{29406EAB-C941-40ED-A2D9-BA6B9B6FE928}" type="presParOf" srcId="{E31866FA-D6DD-45E4-8270-6E950F2CF326}" destId="{931EFC65-DBB1-47B9-B406-EF259F756B5F}" srcOrd="1" destOrd="0" presId="urn:microsoft.com/office/officeart/2005/8/layout/vList2"/>
    <dgm:cxn modelId="{281C3EBF-5096-4FC9-9220-8FC6435C5C4C}" type="presParOf" srcId="{E31866FA-D6DD-45E4-8270-6E950F2CF326}" destId="{2B1741ED-BC64-4913-92DA-A5595C609B67}" srcOrd="2" destOrd="0" presId="urn:microsoft.com/office/officeart/2005/8/layout/vList2"/>
    <dgm:cxn modelId="{ADFC7D29-DCB1-45DD-9C6B-22145121D30E}" type="presParOf" srcId="{E31866FA-D6DD-45E4-8270-6E950F2CF326}" destId="{409AC245-6571-4955-85C5-E48754773043}" srcOrd="3" destOrd="0" presId="urn:microsoft.com/office/officeart/2005/8/layout/vList2"/>
    <dgm:cxn modelId="{D36ABE8C-0205-4ADE-9EAA-CA66614F2E06}" type="presParOf" srcId="{E31866FA-D6DD-45E4-8270-6E950F2CF326}" destId="{35E1C307-1582-41F8-AF78-0B11E8163D3B}" srcOrd="4" destOrd="0" presId="urn:microsoft.com/office/officeart/2005/8/layout/vList2"/>
    <dgm:cxn modelId="{FC254977-B6C4-46E8-AF59-EAD06382BBE0}" type="presParOf" srcId="{E31866FA-D6DD-45E4-8270-6E950F2CF326}" destId="{8B56E1C2-D72E-487E-9479-1C91ED5C8C5A}" srcOrd="5" destOrd="0" presId="urn:microsoft.com/office/officeart/2005/8/layout/vList2"/>
    <dgm:cxn modelId="{6155ED41-56AF-4800-B832-779FD7ABDCC3}" type="presParOf" srcId="{E31866FA-D6DD-45E4-8270-6E950F2CF326}" destId="{25F34CDA-675E-4432-BC2B-54ADA1B6C2C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E88526-DA69-4BFD-BDD6-49B6CCECFA94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fr-FR"/>
        </a:p>
      </dgm:t>
    </dgm:pt>
    <dgm:pt modelId="{BDC30642-F2CC-47C1-A672-59540ED65E37}">
      <dgm:prSet phldrT="[Texte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/>
            <a:t>Collect</a:t>
          </a:r>
        </a:p>
      </dgm:t>
    </dgm:pt>
    <dgm:pt modelId="{3B99F222-A5CA-44EC-AD26-91316E27E159}" type="parTrans" cxnId="{97D6B10D-D0E3-4FA5-95C4-9D4BE91FF9A9}">
      <dgm:prSet/>
      <dgm:spPr/>
      <dgm:t>
        <a:bodyPr/>
        <a:lstStyle/>
        <a:p>
          <a:endParaRPr lang="fr-FR"/>
        </a:p>
      </dgm:t>
    </dgm:pt>
    <dgm:pt modelId="{8E915F5B-F41C-4600-9AC7-51222B163670}" type="sibTrans" cxnId="{97D6B10D-D0E3-4FA5-95C4-9D4BE91FF9A9}">
      <dgm:prSet/>
      <dgm:spPr/>
      <dgm:t>
        <a:bodyPr/>
        <a:lstStyle/>
        <a:p>
          <a:endParaRPr lang="fr-FR"/>
        </a:p>
      </dgm:t>
    </dgm:pt>
    <dgm:pt modelId="{4A6CD456-118F-4A0F-81EF-A25796B47837}">
      <dgm:prSet phldrT="[Texte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/>
            <a:t>Store Data</a:t>
          </a:r>
        </a:p>
      </dgm:t>
    </dgm:pt>
    <dgm:pt modelId="{ECB31395-5E68-4B98-97E6-256C93C44D97}" type="parTrans" cxnId="{14265DF7-26C6-4F26-8AE8-C13FF780B2AB}">
      <dgm:prSet/>
      <dgm:spPr/>
      <dgm:t>
        <a:bodyPr/>
        <a:lstStyle/>
        <a:p>
          <a:endParaRPr lang="fr-FR"/>
        </a:p>
      </dgm:t>
    </dgm:pt>
    <dgm:pt modelId="{C992ACED-3F56-4229-9413-A874CF4D3544}" type="sibTrans" cxnId="{14265DF7-26C6-4F26-8AE8-C13FF780B2AB}">
      <dgm:prSet/>
      <dgm:spPr/>
      <dgm:t>
        <a:bodyPr/>
        <a:lstStyle/>
        <a:p>
          <a:endParaRPr lang="fr-FR"/>
        </a:p>
      </dgm:t>
    </dgm:pt>
    <dgm:pt modelId="{FF9B0B69-1126-4828-9B74-E41BD9C4EB65}">
      <dgm:prSet phldrT="[Texte]"/>
      <dgm:spPr/>
      <dgm:t>
        <a:bodyPr/>
        <a:lstStyle/>
        <a:p>
          <a:pPr>
            <a:lnSpc>
              <a:spcPct val="100000"/>
            </a:lnSpc>
          </a:pPr>
          <a:r>
            <a:rPr lang="fr-FR"/>
            <a:t>Image upload</a:t>
          </a:r>
        </a:p>
      </dgm:t>
    </dgm:pt>
    <dgm:pt modelId="{DC503D71-0B3F-4CF8-88FD-93C7F3960C80}" type="parTrans" cxnId="{3F270D64-B99F-42AD-ADC3-A4A399F03AC7}">
      <dgm:prSet/>
      <dgm:spPr/>
      <dgm:t>
        <a:bodyPr/>
        <a:lstStyle/>
        <a:p>
          <a:endParaRPr lang="fr-FR"/>
        </a:p>
      </dgm:t>
    </dgm:pt>
    <dgm:pt modelId="{40B2ED66-98C6-4BAE-9223-C74476650863}" type="sibTrans" cxnId="{3F270D64-B99F-42AD-ADC3-A4A399F03AC7}">
      <dgm:prSet/>
      <dgm:spPr/>
      <dgm:t>
        <a:bodyPr/>
        <a:lstStyle/>
        <a:p>
          <a:endParaRPr lang="fr-FR"/>
        </a:p>
      </dgm:t>
    </dgm:pt>
    <dgm:pt modelId="{10A34B3D-9FD5-492D-BFEE-BA762053DD47}">
      <dgm:prSet phldrT="[Texte]"/>
      <dgm:spPr/>
      <dgm:t>
        <a:bodyPr/>
        <a:lstStyle/>
        <a:p>
          <a:pPr>
            <a:lnSpc>
              <a:spcPct val="100000"/>
            </a:lnSpc>
          </a:pPr>
          <a:r>
            <a:rPr lang="fr-FR"/>
            <a:t>Image capture</a:t>
          </a:r>
        </a:p>
      </dgm:t>
    </dgm:pt>
    <dgm:pt modelId="{602B915D-23B9-4C5E-A2A7-5CD57AB66CF1}" type="parTrans" cxnId="{6A32D028-D5BF-424C-ACAE-66850023BE19}">
      <dgm:prSet/>
      <dgm:spPr/>
      <dgm:t>
        <a:bodyPr/>
        <a:lstStyle/>
        <a:p>
          <a:endParaRPr lang="fr-FR"/>
        </a:p>
      </dgm:t>
    </dgm:pt>
    <dgm:pt modelId="{AE2ECEBA-C6E2-4E9C-8228-4AC2AA26D5B0}" type="sibTrans" cxnId="{6A32D028-D5BF-424C-ACAE-66850023BE19}">
      <dgm:prSet/>
      <dgm:spPr/>
      <dgm:t>
        <a:bodyPr/>
        <a:lstStyle/>
        <a:p>
          <a:endParaRPr lang="fr-FR"/>
        </a:p>
      </dgm:t>
    </dgm:pt>
    <dgm:pt modelId="{458A7F4F-B953-4135-A021-965C000381C9}">
      <dgm:prSet phldrT="[Texte]"/>
      <dgm:spPr/>
      <dgm:t>
        <a:bodyPr/>
        <a:lstStyle/>
        <a:p>
          <a:pPr>
            <a:lnSpc>
              <a:spcPct val="100000"/>
            </a:lnSpc>
          </a:pPr>
          <a:r>
            <a:rPr lang="fr-FR"/>
            <a:t>Details collection</a:t>
          </a:r>
        </a:p>
      </dgm:t>
    </dgm:pt>
    <dgm:pt modelId="{819EF7B5-68E9-45CB-8A4D-5AB21FE42D1B}" type="parTrans" cxnId="{0BD0D97D-B386-4E3C-9464-5B02BC30E98F}">
      <dgm:prSet/>
      <dgm:spPr/>
      <dgm:t>
        <a:bodyPr/>
        <a:lstStyle/>
        <a:p>
          <a:endParaRPr lang="fr-FR"/>
        </a:p>
      </dgm:t>
    </dgm:pt>
    <dgm:pt modelId="{DEDB2851-9E82-4F50-9844-D9B9B82F6227}" type="sibTrans" cxnId="{0BD0D97D-B386-4E3C-9464-5B02BC30E98F}">
      <dgm:prSet/>
      <dgm:spPr/>
      <dgm:t>
        <a:bodyPr/>
        <a:lstStyle/>
        <a:p>
          <a:endParaRPr lang="fr-FR"/>
        </a:p>
      </dgm:t>
    </dgm:pt>
    <dgm:pt modelId="{82D03790-E0B8-4B01-8B72-B2E72257EB6E}">
      <dgm:prSet phldrT="[Texte]"/>
      <dgm:spPr/>
      <dgm:t>
        <a:bodyPr/>
        <a:lstStyle/>
        <a:p>
          <a:pPr>
            <a:lnSpc>
              <a:spcPct val="100000"/>
            </a:lnSpc>
          </a:pPr>
          <a:r>
            <a:rPr lang="fr-FR"/>
            <a:t>Right labels</a:t>
          </a:r>
        </a:p>
      </dgm:t>
    </dgm:pt>
    <dgm:pt modelId="{ABA7DEEB-4721-4B16-A35C-0811F9E862EA}" type="parTrans" cxnId="{16D2A476-A0D9-452A-A267-4C0D92ACF922}">
      <dgm:prSet/>
      <dgm:spPr/>
      <dgm:t>
        <a:bodyPr/>
        <a:lstStyle/>
        <a:p>
          <a:endParaRPr lang="fr-FR"/>
        </a:p>
      </dgm:t>
    </dgm:pt>
    <dgm:pt modelId="{D9E258A7-F129-40AF-BBAD-F8F46DCFED52}" type="sibTrans" cxnId="{16D2A476-A0D9-452A-A267-4C0D92ACF922}">
      <dgm:prSet/>
      <dgm:spPr/>
      <dgm:t>
        <a:bodyPr/>
        <a:lstStyle/>
        <a:p>
          <a:endParaRPr lang="fr-FR"/>
        </a:p>
      </dgm:t>
    </dgm:pt>
    <dgm:pt modelId="{03226EF8-3862-482C-9C06-A76701663796}">
      <dgm:prSet phldrT="[Texte]"/>
      <dgm:spPr/>
      <dgm:t>
        <a:bodyPr/>
        <a:lstStyle/>
        <a:p>
          <a:pPr>
            <a:lnSpc>
              <a:spcPct val="100000"/>
            </a:lnSpc>
          </a:pPr>
          <a:r>
            <a:rPr lang="fr-FR"/>
            <a:t>Upstream preprocessing</a:t>
          </a:r>
        </a:p>
      </dgm:t>
    </dgm:pt>
    <dgm:pt modelId="{72482917-7F3B-4F28-A1C1-F95A354132C3}" type="parTrans" cxnId="{98257A43-60A2-45E0-ABE8-97C6B0DBFF4E}">
      <dgm:prSet/>
      <dgm:spPr/>
      <dgm:t>
        <a:bodyPr/>
        <a:lstStyle/>
        <a:p>
          <a:endParaRPr lang="fr-FR"/>
        </a:p>
      </dgm:t>
    </dgm:pt>
    <dgm:pt modelId="{28C4D08D-0097-4922-824F-018CBF129495}" type="sibTrans" cxnId="{98257A43-60A2-45E0-ABE8-97C6B0DBFF4E}">
      <dgm:prSet/>
      <dgm:spPr/>
      <dgm:t>
        <a:bodyPr/>
        <a:lstStyle/>
        <a:p>
          <a:endParaRPr lang="fr-FR"/>
        </a:p>
      </dgm:t>
    </dgm:pt>
    <dgm:pt modelId="{7D0E3D5A-B720-4C4A-84A6-F1D3B16F6DBF}">
      <dgm:prSet phldrT="[Texte]"/>
      <dgm:spPr/>
      <dgm:t>
        <a:bodyPr/>
        <a:lstStyle/>
        <a:p>
          <a:pPr>
            <a:lnSpc>
              <a:spcPct val="100000"/>
            </a:lnSpc>
          </a:pPr>
          <a:r>
            <a:rPr lang="fr-FR"/>
            <a:t>Details storage</a:t>
          </a:r>
        </a:p>
      </dgm:t>
    </dgm:pt>
    <dgm:pt modelId="{6DBE280C-E0AE-48EE-AC29-E457310D51B9}" type="parTrans" cxnId="{12F618C3-B753-4857-8041-69BB7D745B8B}">
      <dgm:prSet/>
      <dgm:spPr/>
      <dgm:t>
        <a:bodyPr/>
        <a:lstStyle/>
        <a:p>
          <a:endParaRPr lang="fr-FR"/>
        </a:p>
      </dgm:t>
    </dgm:pt>
    <dgm:pt modelId="{C1A48A9C-8F01-41A4-A4B8-70C708CEB56A}" type="sibTrans" cxnId="{12F618C3-B753-4857-8041-69BB7D745B8B}">
      <dgm:prSet/>
      <dgm:spPr/>
      <dgm:t>
        <a:bodyPr/>
        <a:lstStyle/>
        <a:p>
          <a:endParaRPr lang="fr-FR"/>
        </a:p>
      </dgm:t>
    </dgm:pt>
    <dgm:pt modelId="{3D3BAE31-B312-45B5-8695-F7AB36F3B74B}">
      <dgm:prSet phldrT="[Texte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/>
            <a:t>Preprocess&amp;reduce</a:t>
          </a:r>
        </a:p>
      </dgm:t>
    </dgm:pt>
    <dgm:pt modelId="{682223A3-75F1-4D08-B1EF-071EDE10C939}" type="parTrans" cxnId="{3454E016-CEDC-444E-8C4B-385DE6124C2C}">
      <dgm:prSet/>
      <dgm:spPr/>
      <dgm:t>
        <a:bodyPr/>
        <a:lstStyle/>
        <a:p>
          <a:endParaRPr lang="fr-FR"/>
        </a:p>
      </dgm:t>
    </dgm:pt>
    <dgm:pt modelId="{A073468E-64C0-45B8-8F35-E767197BB655}" type="sibTrans" cxnId="{3454E016-CEDC-444E-8C4B-385DE6124C2C}">
      <dgm:prSet/>
      <dgm:spPr/>
      <dgm:t>
        <a:bodyPr/>
        <a:lstStyle/>
        <a:p>
          <a:endParaRPr lang="fr-FR"/>
        </a:p>
      </dgm:t>
    </dgm:pt>
    <dgm:pt modelId="{9B510393-8AC3-44F0-ADDB-9639A7E7FAA3}">
      <dgm:prSet phldrT="[Texte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/>
            <a:t>Store results</a:t>
          </a:r>
        </a:p>
      </dgm:t>
    </dgm:pt>
    <dgm:pt modelId="{3705A3AB-047F-46D4-A86F-3F2BEB64A9EE}" type="parTrans" cxnId="{86F77B2C-0E6E-498C-9E07-9D9D77F37E4B}">
      <dgm:prSet/>
      <dgm:spPr/>
      <dgm:t>
        <a:bodyPr/>
        <a:lstStyle/>
        <a:p>
          <a:endParaRPr lang="fr-FR"/>
        </a:p>
      </dgm:t>
    </dgm:pt>
    <dgm:pt modelId="{93B146D7-FF28-4D60-ABAD-A0FBC1DA8CC3}" type="sibTrans" cxnId="{86F77B2C-0E6E-498C-9E07-9D9D77F37E4B}">
      <dgm:prSet/>
      <dgm:spPr/>
      <dgm:t>
        <a:bodyPr/>
        <a:lstStyle/>
        <a:p>
          <a:endParaRPr lang="fr-FR"/>
        </a:p>
      </dgm:t>
    </dgm:pt>
    <dgm:pt modelId="{D6923E6E-FB85-46E6-BC32-DC50636409F0}">
      <dgm:prSet phldrT="[Texte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/>
            <a:t>Classify</a:t>
          </a:r>
        </a:p>
      </dgm:t>
    </dgm:pt>
    <dgm:pt modelId="{2830A805-F9A2-4355-8E91-940AD17791F9}" type="parTrans" cxnId="{F2F1B0DD-66BC-4AE6-BEC8-7667C8703905}">
      <dgm:prSet/>
      <dgm:spPr/>
      <dgm:t>
        <a:bodyPr/>
        <a:lstStyle/>
        <a:p>
          <a:endParaRPr lang="fr-FR"/>
        </a:p>
      </dgm:t>
    </dgm:pt>
    <dgm:pt modelId="{82B6A48B-06B0-4ED6-930B-0B752D33695B}" type="sibTrans" cxnId="{F2F1B0DD-66BC-4AE6-BEC8-7667C8703905}">
      <dgm:prSet/>
      <dgm:spPr/>
      <dgm:t>
        <a:bodyPr/>
        <a:lstStyle/>
        <a:p>
          <a:endParaRPr lang="fr-FR"/>
        </a:p>
      </dgm:t>
    </dgm:pt>
    <dgm:pt modelId="{33222222-99C1-4DF3-A192-F16B0986F543}">
      <dgm:prSet phldrT="[Texte]"/>
      <dgm:spPr/>
      <dgm:t>
        <a:bodyPr/>
        <a:lstStyle/>
        <a:p>
          <a:pPr>
            <a:lnSpc>
              <a:spcPct val="100000"/>
            </a:lnSpc>
          </a:pPr>
          <a:r>
            <a:rPr lang="fr-FR"/>
            <a:t>Return labels</a:t>
          </a:r>
        </a:p>
      </dgm:t>
    </dgm:pt>
    <dgm:pt modelId="{4172770F-4553-47A9-913D-71C2610A55B3}" type="parTrans" cxnId="{24B786FA-425A-4642-BB5A-95510EF90DE5}">
      <dgm:prSet/>
      <dgm:spPr/>
      <dgm:t>
        <a:bodyPr/>
        <a:lstStyle/>
        <a:p>
          <a:endParaRPr lang="fr-FR"/>
        </a:p>
      </dgm:t>
    </dgm:pt>
    <dgm:pt modelId="{8354EBE2-A45D-4D08-A7ED-326494F88C5E}" type="sibTrans" cxnId="{24B786FA-425A-4642-BB5A-95510EF90DE5}">
      <dgm:prSet/>
      <dgm:spPr/>
      <dgm:t>
        <a:bodyPr/>
        <a:lstStyle/>
        <a:p>
          <a:endParaRPr lang="fr-FR"/>
        </a:p>
      </dgm:t>
    </dgm:pt>
    <dgm:pt modelId="{DF813C92-32B0-4CA4-A3A4-5B81D998A456}">
      <dgm:prSet phldrT="[Texte]"/>
      <dgm:spPr/>
      <dgm:t>
        <a:bodyPr/>
        <a:lstStyle/>
        <a:p>
          <a:pPr>
            <a:lnSpc>
              <a:spcPct val="100000"/>
            </a:lnSpc>
          </a:pPr>
          <a:r>
            <a:rPr lang="fr-FR"/>
            <a:t>Attach details</a:t>
          </a:r>
        </a:p>
      </dgm:t>
    </dgm:pt>
    <dgm:pt modelId="{338A04CC-A36F-415D-A0E4-997E09669082}" type="parTrans" cxnId="{244ACF06-1429-44BB-877B-36341B9C1D08}">
      <dgm:prSet/>
      <dgm:spPr/>
      <dgm:t>
        <a:bodyPr/>
        <a:lstStyle/>
        <a:p>
          <a:endParaRPr lang="fr-FR"/>
        </a:p>
      </dgm:t>
    </dgm:pt>
    <dgm:pt modelId="{805CD08F-F61C-40D6-AAD6-B1CE0DDF3493}" type="sibTrans" cxnId="{244ACF06-1429-44BB-877B-36341B9C1D08}">
      <dgm:prSet/>
      <dgm:spPr/>
      <dgm:t>
        <a:bodyPr/>
        <a:lstStyle/>
        <a:p>
          <a:endParaRPr lang="fr-FR"/>
        </a:p>
      </dgm:t>
    </dgm:pt>
    <dgm:pt modelId="{7AFC8088-9F0A-4C01-9030-E0D78EA3FDD4}">
      <dgm:prSet phldrT="[Texte]"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Catch new labels or </a:t>
          </a:r>
          <a:r>
            <a:rPr lang="fr-FR" dirty="0" err="1"/>
            <a:t>details</a:t>
          </a:r>
          <a:endParaRPr lang="fr-FR" dirty="0"/>
        </a:p>
      </dgm:t>
    </dgm:pt>
    <dgm:pt modelId="{ADFA7C11-4460-492F-B9D6-277DA21F2C14}" type="parTrans" cxnId="{F41C830D-2B40-47DA-BB37-112FA182D907}">
      <dgm:prSet/>
      <dgm:spPr/>
      <dgm:t>
        <a:bodyPr/>
        <a:lstStyle/>
        <a:p>
          <a:endParaRPr lang="fr-FR"/>
        </a:p>
      </dgm:t>
    </dgm:pt>
    <dgm:pt modelId="{A08FED4B-A0F3-47D1-8EC3-7B4C1F59CD5F}" type="sibTrans" cxnId="{F41C830D-2B40-47DA-BB37-112FA182D907}">
      <dgm:prSet/>
      <dgm:spPr/>
      <dgm:t>
        <a:bodyPr/>
        <a:lstStyle/>
        <a:p>
          <a:endParaRPr lang="fr-FR"/>
        </a:p>
      </dgm:t>
    </dgm:pt>
    <dgm:pt modelId="{E1F1E93C-D758-4D8B-9A78-E4BCC457C943}" type="pres">
      <dgm:prSet presAssocID="{00E88526-DA69-4BFD-BDD6-49B6CCECFA94}" presName="root" presStyleCnt="0">
        <dgm:presLayoutVars>
          <dgm:dir/>
          <dgm:resizeHandles val="exact"/>
        </dgm:presLayoutVars>
      </dgm:prSet>
      <dgm:spPr/>
    </dgm:pt>
    <dgm:pt modelId="{DEAFA2F6-13FA-414A-A0C1-77E90F1910E2}" type="pres">
      <dgm:prSet presAssocID="{BDC30642-F2CC-47C1-A672-59540ED65E37}" presName="compNode" presStyleCnt="0"/>
      <dgm:spPr/>
    </dgm:pt>
    <dgm:pt modelId="{40FB37B4-32CE-4323-8CAA-1D88323DCC41}" type="pres">
      <dgm:prSet presAssocID="{BDC30642-F2CC-47C1-A672-59540ED65E3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pareil photo"/>
        </a:ext>
      </dgm:extLst>
    </dgm:pt>
    <dgm:pt modelId="{314F882A-E2BA-440F-BB01-1FBDE2054010}" type="pres">
      <dgm:prSet presAssocID="{BDC30642-F2CC-47C1-A672-59540ED65E37}" presName="iconSpace" presStyleCnt="0"/>
      <dgm:spPr/>
    </dgm:pt>
    <dgm:pt modelId="{659D1837-BE95-4545-A8E0-296EBB390F22}" type="pres">
      <dgm:prSet presAssocID="{BDC30642-F2CC-47C1-A672-59540ED65E37}" presName="parTx" presStyleLbl="revTx" presStyleIdx="0" presStyleCnt="10">
        <dgm:presLayoutVars>
          <dgm:chMax val="0"/>
          <dgm:chPref val="0"/>
        </dgm:presLayoutVars>
      </dgm:prSet>
      <dgm:spPr/>
    </dgm:pt>
    <dgm:pt modelId="{46D44766-1A64-4753-893A-CAA5384F53BD}" type="pres">
      <dgm:prSet presAssocID="{BDC30642-F2CC-47C1-A672-59540ED65E37}" presName="txSpace" presStyleCnt="0"/>
      <dgm:spPr/>
    </dgm:pt>
    <dgm:pt modelId="{1540202A-80BC-4570-BAF3-1751E04CD6A9}" type="pres">
      <dgm:prSet presAssocID="{BDC30642-F2CC-47C1-A672-59540ED65E37}" presName="desTx" presStyleLbl="revTx" presStyleIdx="1" presStyleCnt="10">
        <dgm:presLayoutVars/>
      </dgm:prSet>
      <dgm:spPr/>
    </dgm:pt>
    <dgm:pt modelId="{235B4027-A5A7-461C-B07E-4489F3A64262}" type="pres">
      <dgm:prSet presAssocID="{8E915F5B-F41C-4600-9AC7-51222B163670}" presName="sibTrans" presStyleCnt="0"/>
      <dgm:spPr/>
    </dgm:pt>
    <dgm:pt modelId="{835CD662-A63B-46A7-BDD7-212E47130F5F}" type="pres">
      <dgm:prSet presAssocID="{4A6CD456-118F-4A0F-81EF-A25796B47837}" presName="compNode" presStyleCnt="0"/>
      <dgm:spPr/>
    </dgm:pt>
    <dgm:pt modelId="{B7FABD9F-9E8E-4D59-A027-CCFF6869861F}" type="pres">
      <dgm:prSet presAssocID="{4A6CD456-118F-4A0F-81EF-A25796B4783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onnées"/>
        </a:ext>
      </dgm:extLst>
    </dgm:pt>
    <dgm:pt modelId="{366E739C-DB89-4595-8221-0B0486A7DEC3}" type="pres">
      <dgm:prSet presAssocID="{4A6CD456-118F-4A0F-81EF-A25796B47837}" presName="iconSpace" presStyleCnt="0"/>
      <dgm:spPr/>
    </dgm:pt>
    <dgm:pt modelId="{EA28BCD0-7CD1-4559-880F-BBBE6AF59B6A}" type="pres">
      <dgm:prSet presAssocID="{4A6CD456-118F-4A0F-81EF-A25796B47837}" presName="parTx" presStyleLbl="revTx" presStyleIdx="2" presStyleCnt="10">
        <dgm:presLayoutVars>
          <dgm:chMax val="0"/>
          <dgm:chPref val="0"/>
        </dgm:presLayoutVars>
      </dgm:prSet>
      <dgm:spPr/>
    </dgm:pt>
    <dgm:pt modelId="{EF84B36C-4DB6-4421-B667-6FA107077AA9}" type="pres">
      <dgm:prSet presAssocID="{4A6CD456-118F-4A0F-81EF-A25796B47837}" presName="txSpace" presStyleCnt="0"/>
      <dgm:spPr/>
    </dgm:pt>
    <dgm:pt modelId="{F6267CDC-A6EB-4707-B834-0479DEA71852}" type="pres">
      <dgm:prSet presAssocID="{4A6CD456-118F-4A0F-81EF-A25796B47837}" presName="desTx" presStyleLbl="revTx" presStyleIdx="3" presStyleCnt="10">
        <dgm:presLayoutVars/>
      </dgm:prSet>
      <dgm:spPr/>
    </dgm:pt>
    <dgm:pt modelId="{245177E8-37E1-42DF-96C4-0285D880860C}" type="pres">
      <dgm:prSet presAssocID="{C992ACED-3F56-4229-9413-A874CF4D3544}" presName="sibTrans" presStyleCnt="0"/>
      <dgm:spPr/>
    </dgm:pt>
    <dgm:pt modelId="{E5AC9C69-B8B9-41CC-8405-25884EDAFE75}" type="pres">
      <dgm:prSet presAssocID="{3D3BAE31-B312-45B5-8695-F7AB36F3B74B}" presName="compNode" presStyleCnt="0"/>
      <dgm:spPr/>
    </dgm:pt>
    <dgm:pt modelId="{F541BF8F-7586-4073-A372-76FBDE019EB7}" type="pres">
      <dgm:prSet presAssocID="{3D3BAE31-B312-45B5-8695-F7AB36F3B74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éduire"/>
        </a:ext>
      </dgm:extLst>
    </dgm:pt>
    <dgm:pt modelId="{51AF1031-DB09-4E37-A4A3-ADE51DCFD029}" type="pres">
      <dgm:prSet presAssocID="{3D3BAE31-B312-45B5-8695-F7AB36F3B74B}" presName="iconSpace" presStyleCnt="0"/>
      <dgm:spPr/>
    </dgm:pt>
    <dgm:pt modelId="{243E0091-A643-417F-9BD8-934A761B7157}" type="pres">
      <dgm:prSet presAssocID="{3D3BAE31-B312-45B5-8695-F7AB36F3B74B}" presName="parTx" presStyleLbl="revTx" presStyleIdx="4" presStyleCnt="10">
        <dgm:presLayoutVars>
          <dgm:chMax val="0"/>
          <dgm:chPref val="0"/>
        </dgm:presLayoutVars>
      </dgm:prSet>
      <dgm:spPr/>
    </dgm:pt>
    <dgm:pt modelId="{C01F00C0-AB4F-4EBE-8858-E46FE2E17A38}" type="pres">
      <dgm:prSet presAssocID="{3D3BAE31-B312-45B5-8695-F7AB36F3B74B}" presName="txSpace" presStyleCnt="0"/>
      <dgm:spPr/>
    </dgm:pt>
    <dgm:pt modelId="{85698A8A-9BF9-4643-A0EB-1CD341DD7A92}" type="pres">
      <dgm:prSet presAssocID="{3D3BAE31-B312-45B5-8695-F7AB36F3B74B}" presName="desTx" presStyleLbl="revTx" presStyleIdx="5" presStyleCnt="10">
        <dgm:presLayoutVars/>
      </dgm:prSet>
      <dgm:spPr/>
    </dgm:pt>
    <dgm:pt modelId="{701F9AEF-0A4E-4963-9067-273B517E6277}" type="pres">
      <dgm:prSet presAssocID="{A073468E-64C0-45B8-8F35-E767197BB655}" presName="sibTrans" presStyleCnt="0"/>
      <dgm:spPr/>
    </dgm:pt>
    <dgm:pt modelId="{4CA6A1AD-81D7-49CE-ACFA-3B26B54476CE}" type="pres">
      <dgm:prSet presAssocID="{9B510393-8AC3-44F0-ADDB-9639A7E7FAA3}" presName="compNode" presStyleCnt="0"/>
      <dgm:spPr/>
    </dgm:pt>
    <dgm:pt modelId="{C4785B04-5877-4304-9FCA-BEBACCE3BD00}" type="pres">
      <dgm:prSet presAssocID="{9B510393-8AC3-44F0-ADDB-9639A7E7FAA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33B5F62-9D84-442F-BD3C-99FA82406FD1}" type="pres">
      <dgm:prSet presAssocID="{9B510393-8AC3-44F0-ADDB-9639A7E7FAA3}" presName="iconSpace" presStyleCnt="0"/>
      <dgm:spPr/>
    </dgm:pt>
    <dgm:pt modelId="{A26BD692-C016-4739-A94B-B5FAE57AAD64}" type="pres">
      <dgm:prSet presAssocID="{9B510393-8AC3-44F0-ADDB-9639A7E7FAA3}" presName="parTx" presStyleLbl="revTx" presStyleIdx="6" presStyleCnt="10">
        <dgm:presLayoutVars>
          <dgm:chMax val="0"/>
          <dgm:chPref val="0"/>
        </dgm:presLayoutVars>
      </dgm:prSet>
      <dgm:spPr/>
    </dgm:pt>
    <dgm:pt modelId="{955E088F-728B-434A-A171-FDE31E1C0B4F}" type="pres">
      <dgm:prSet presAssocID="{9B510393-8AC3-44F0-ADDB-9639A7E7FAA3}" presName="txSpace" presStyleCnt="0"/>
      <dgm:spPr/>
    </dgm:pt>
    <dgm:pt modelId="{110293FD-86D1-4AFA-9632-5BBFB3C55B32}" type="pres">
      <dgm:prSet presAssocID="{9B510393-8AC3-44F0-ADDB-9639A7E7FAA3}" presName="desTx" presStyleLbl="revTx" presStyleIdx="7" presStyleCnt="10">
        <dgm:presLayoutVars/>
      </dgm:prSet>
      <dgm:spPr/>
    </dgm:pt>
    <dgm:pt modelId="{D0FDC810-A296-4BAC-8348-00FB62B77211}" type="pres">
      <dgm:prSet presAssocID="{93B146D7-FF28-4D60-ABAD-A0FBC1DA8CC3}" presName="sibTrans" presStyleCnt="0"/>
      <dgm:spPr/>
    </dgm:pt>
    <dgm:pt modelId="{92DA965D-28F8-4FBF-B198-8CE3C098C4D2}" type="pres">
      <dgm:prSet presAssocID="{D6923E6E-FB85-46E6-BC32-DC50636409F0}" presName="compNode" presStyleCnt="0"/>
      <dgm:spPr/>
    </dgm:pt>
    <dgm:pt modelId="{1729789A-3052-40A4-9274-B55D4B56283A}" type="pres">
      <dgm:prSet presAssocID="{D6923E6E-FB85-46E6-BC32-DC50636409F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mbone"/>
        </a:ext>
      </dgm:extLst>
    </dgm:pt>
    <dgm:pt modelId="{24D8CD8B-269E-4199-A0CC-82A19ECBB584}" type="pres">
      <dgm:prSet presAssocID="{D6923E6E-FB85-46E6-BC32-DC50636409F0}" presName="iconSpace" presStyleCnt="0"/>
      <dgm:spPr/>
    </dgm:pt>
    <dgm:pt modelId="{9329C233-8796-499E-9FC1-3E6766C2988A}" type="pres">
      <dgm:prSet presAssocID="{D6923E6E-FB85-46E6-BC32-DC50636409F0}" presName="parTx" presStyleLbl="revTx" presStyleIdx="8" presStyleCnt="10">
        <dgm:presLayoutVars>
          <dgm:chMax val="0"/>
          <dgm:chPref val="0"/>
        </dgm:presLayoutVars>
      </dgm:prSet>
      <dgm:spPr/>
    </dgm:pt>
    <dgm:pt modelId="{8C23695D-099E-4572-AB54-2AA303FDD064}" type="pres">
      <dgm:prSet presAssocID="{D6923E6E-FB85-46E6-BC32-DC50636409F0}" presName="txSpace" presStyleCnt="0"/>
      <dgm:spPr/>
    </dgm:pt>
    <dgm:pt modelId="{01AF2E85-073E-4A70-A1C3-E8E936855710}" type="pres">
      <dgm:prSet presAssocID="{D6923E6E-FB85-46E6-BC32-DC50636409F0}" presName="desTx" presStyleLbl="revTx" presStyleIdx="9" presStyleCnt="10">
        <dgm:presLayoutVars/>
      </dgm:prSet>
      <dgm:spPr/>
    </dgm:pt>
  </dgm:ptLst>
  <dgm:cxnLst>
    <dgm:cxn modelId="{244ACF06-1429-44BB-877B-36341B9C1D08}" srcId="{D6923E6E-FB85-46E6-BC32-DC50636409F0}" destId="{DF813C92-32B0-4CA4-A3A4-5B81D998A456}" srcOrd="1" destOrd="0" parTransId="{338A04CC-A36F-415D-A0E4-997E09669082}" sibTransId="{805CD08F-F61C-40D6-AAD6-B1CE0DDF3493}"/>
    <dgm:cxn modelId="{F41C830D-2B40-47DA-BB37-112FA182D907}" srcId="{D6923E6E-FB85-46E6-BC32-DC50636409F0}" destId="{7AFC8088-9F0A-4C01-9030-E0D78EA3FDD4}" srcOrd="2" destOrd="0" parTransId="{ADFA7C11-4460-492F-B9D6-277DA21F2C14}" sibTransId="{A08FED4B-A0F3-47D1-8EC3-7B4C1F59CD5F}"/>
    <dgm:cxn modelId="{97D6B10D-D0E3-4FA5-95C4-9D4BE91FF9A9}" srcId="{00E88526-DA69-4BFD-BDD6-49B6CCECFA94}" destId="{BDC30642-F2CC-47C1-A672-59540ED65E37}" srcOrd="0" destOrd="0" parTransId="{3B99F222-A5CA-44EC-AD26-91316E27E159}" sibTransId="{8E915F5B-F41C-4600-9AC7-51222B163670}"/>
    <dgm:cxn modelId="{96ADB912-3A49-4297-A38F-5FA0F1CA1CDF}" type="presOf" srcId="{00E88526-DA69-4BFD-BDD6-49B6CCECFA94}" destId="{E1F1E93C-D758-4D8B-9A78-E4BCC457C943}" srcOrd="0" destOrd="0" presId="urn:microsoft.com/office/officeart/2018/2/layout/IconLabelDescriptionList"/>
    <dgm:cxn modelId="{3454E016-CEDC-444E-8C4B-385DE6124C2C}" srcId="{00E88526-DA69-4BFD-BDD6-49B6CCECFA94}" destId="{3D3BAE31-B312-45B5-8695-F7AB36F3B74B}" srcOrd="2" destOrd="0" parTransId="{682223A3-75F1-4D08-B1EF-071EDE10C939}" sibTransId="{A073468E-64C0-45B8-8F35-E767197BB655}"/>
    <dgm:cxn modelId="{8959A51D-AF8B-44F9-9FF7-44B9446FE7E8}" type="presOf" srcId="{7D0E3D5A-B720-4C4A-84A6-F1D3B16F6DBF}" destId="{F6267CDC-A6EB-4707-B834-0479DEA71852}" srcOrd="0" destOrd="2" presId="urn:microsoft.com/office/officeart/2018/2/layout/IconLabelDescriptionList"/>
    <dgm:cxn modelId="{1E767C23-7D6F-4AE8-8537-9E546BE8CD11}" type="presOf" srcId="{3D3BAE31-B312-45B5-8695-F7AB36F3B74B}" destId="{243E0091-A643-417F-9BD8-934A761B7157}" srcOrd="0" destOrd="0" presId="urn:microsoft.com/office/officeart/2018/2/layout/IconLabelDescriptionList"/>
    <dgm:cxn modelId="{AB976C28-454B-4944-9BC4-60C74F4F0625}" type="presOf" srcId="{DF813C92-32B0-4CA4-A3A4-5B81D998A456}" destId="{01AF2E85-073E-4A70-A1C3-E8E936855710}" srcOrd="0" destOrd="1" presId="urn:microsoft.com/office/officeart/2018/2/layout/IconLabelDescriptionList"/>
    <dgm:cxn modelId="{6A32D028-D5BF-424C-ACAE-66850023BE19}" srcId="{BDC30642-F2CC-47C1-A672-59540ED65E37}" destId="{10A34B3D-9FD5-492D-BFEE-BA762053DD47}" srcOrd="0" destOrd="0" parTransId="{602B915D-23B9-4C5E-A2A7-5CD57AB66CF1}" sibTransId="{AE2ECEBA-C6E2-4E9C-8228-4AC2AA26D5B0}"/>
    <dgm:cxn modelId="{86F77B2C-0E6E-498C-9E07-9D9D77F37E4B}" srcId="{00E88526-DA69-4BFD-BDD6-49B6CCECFA94}" destId="{9B510393-8AC3-44F0-ADDB-9639A7E7FAA3}" srcOrd="3" destOrd="0" parTransId="{3705A3AB-047F-46D4-A86F-3F2BEB64A9EE}" sibTransId="{93B146D7-FF28-4D60-ABAD-A0FBC1DA8CC3}"/>
    <dgm:cxn modelId="{F277983F-AC3C-4BEF-AB0F-99C7B954715A}" type="presOf" srcId="{03226EF8-3862-482C-9C06-A76701663796}" destId="{F6267CDC-A6EB-4707-B834-0479DEA71852}" srcOrd="0" destOrd="1" presId="urn:microsoft.com/office/officeart/2018/2/layout/IconLabelDescriptionList"/>
    <dgm:cxn modelId="{98257A43-60A2-45E0-ABE8-97C6B0DBFF4E}" srcId="{4A6CD456-118F-4A0F-81EF-A25796B47837}" destId="{03226EF8-3862-482C-9C06-A76701663796}" srcOrd="1" destOrd="0" parTransId="{72482917-7F3B-4F28-A1C1-F95A354132C3}" sibTransId="{28C4D08D-0097-4922-824F-018CBF129495}"/>
    <dgm:cxn modelId="{A0587B43-F95B-4894-998C-4C9B66698847}" type="presOf" srcId="{FF9B0B69-1126-4828-9B74-E41BD9C4EB65}" destId="{F6267CDC-A6EB-4707-B834-0479DEA71852}" srcOrd="0" destOrd="0" presId="urn:microsoft.com/office/officeart/2018/2/layout/IconLabelDescriptionList"/>
    <dgm:cxn modelId="{3F270D64-B99F-42AD-ADC3-A4A399F03AC7}" srcId="{4A6CD456-118F-4A0F-81EF-A25796B47837}" destId="{FF9B0B69-1126-4828-9B74-E41BD9C4EB65}" srcOrd="0" destOrd="0" parTransId="{DC503D71-0B3F-4CF8-88FD-93C7F3960C80}" sibTransId="{40B2ED66-98C6-4BAE-9223-C74476650863}"/>
    <dgm:cxn modelId="{4E14D566-72E8-4BB6-AFC3-77484A969298}" type="presOf" srcId="{9B510393-8AC3-44F0-ADDB-9639A7E7FAA3}" destId="{A26BD692-C016-4739-A94B-B5FAE57AAD64}" srcOrd="0" destOrd="0" presId="urn:microsoft.com/office/officeart/2018/2/layout/IconLabelDescriptionList"/>
    <dgm:cxn modelId="{EAE97D6A-C355-4BF0-89DD-195659715BA6}" type="presOf" srcId="{D6923E6E-FB85-46E6-BC32-DC50636409F0}" destId="{9329C233-8796-499E-9FC1-3E6766C2988A}" srcOrd="0" destOrd="0" presId="urn:microsoft.com/office/officeart/2018/2/layout/IconLabelDescriptionList"/>
    <dgm:cxn modelId="{F6F2A974-76A3-45DD-91F5-8F6A27C515A7}" type="presOf" srcId="{7AFC8088-9F0A-4C01-9030-E0D78EA3FDD4}" destId="{01AF2E85-073E-4A70-A1C3-E8E936855710}" srcOrd="0" destOrd="2" presId="urn:microsoft.com/office/officeart/2018/2/layout/IconLabelDescriptionList"/>
    <dgm:cxn modelId="{16D2A476-A0D9-452A-A267-4C0D92ACF922}" srcId="{BDC30642-F2CC-47C1-A672-59540ED65E37}" destId="{82D03790-E0B8-4B01-8B72-B2E72257EB6E}" srcOrd="2" destOrd="0" parTransId="{ABA7DEEB-4721-4B16-A35C-0811F9E862EA}" sibTransId="{D9E258A7-F129-40AF-BBAD-F8F46DCFED52}"/>
    <dgm:cxn modelId="{C3D8B156-98B1-4F9C-A74F-CA35349B89E3}" type="presOf" srcId="{33222222-99C1-4DF3-A192-F16B0986F543}" destId="{01AF2E85-073E-4A70-A1C3-E8E936855710}" srcOrd="0" destOrd="0" presId="urn:microsoft.com/office/officeart/2018/2/layout/IconLabelDescriptionList"/>
    <dgm:cxn modelId="{1B6E755A-D415-402E-898C-5190AA398767}" type="presOf" srcId="{4A6CD456-118F-4A0F-81EF-A25796B47837}" destId="{EA28BCD0-7CD1-4559-880F-BBBE6AF59B6A}" srcOrd="0" destOrd="0" presId="urn:microsoft.com/office/officeart/2018/2/layout/IconLabelDescriptionList"/>
    <dgm:cxn modelId="{0BD0D97D-B386-4E3C-9464-5B02BC30E98F}" srcId="{BDC30642-F2CC-47C1-A672-59540ED65E37}" destId="{458A7F4F-B953-4135-A021-965C000381C9}" srcOrd="1" destOrd="0" parTransId="{819EF7B5-68E9-45CB-8A4D-5AB21FE42D1B}" sibTransId="{DEDB2851-9E82-4F50-9844-D9B9B82F6227}"/>
    <dgm:cxn modelId="{0EBB5895-30B9-4F14-910E-12F5853E0000}" type="presOf" srcId="{82D03790-E0B8-4B01-8B72-B2E72257EB6E}" destId="{1540202A-80BC-4570-BAF3-1751E04CD6A9}" srcOrd="0" destOrd="2" presId="urn:microsoft.com/office/officeart/2018/2/layout/IconLabelDescriptionList"/>
    <dgm:cxn modelId="{12F618C3-B753-4857-8041-69BB7D745B8B}" srcId="{4A6CD456-118F-4A0F-81EF-A25796B47837}" destId="{7D0E3D5A-B720-4C4A-84A6-F1D3B16F6DBF}" srcOrd="2" destOrd="0" parTransId="{6DBE280C-E0AE-48EE-AC29-E457310D51B9}" sibTransId="{C1A48A9C-8F01-41A4-A4B8-70C708CEB56A}"/>
    <dgm:cxn modelId="{335C3AC6-5506-4FC6-9CAB-C1C710BF2FBF}" type="presOf" srcId="{10A34B3D-9FD5-492D-BFEE-BA762053DD47}" destId="{1540202A-80BC-4570-BAF3-1751E04CD6A9}" srcOrd="0" destOrd="0" presId="urn:microsoft.com/office/officeart/2018/2/layout/IconLabelDescriptionList"/>
    <dgm:cxn modelId="{2F8057CB-D9D5-4A7F-B5CC-7D6B7758D128}" type="presOf" srcId="{458A7F4F-B953-4135-A021-965C000381C9}" destId="{1540202A-80BC-4570-BAF3-1751E04CD6A9}" srcOrd="0" destOrd="1" presId="urn:microsoft.com/office/officeart/2018/2/layout/IconLabelDescriptionList"/>
    <dgm:cxn modelId="{9922A6D4-A2EA-44F2-B669-DBB234AD60BF}" type="presOf" srcId="{BDC30642-F2CC-47C1-A672-59540ED65E37}" destId="{659D1837-BE95-4545-A8E0-296EBB390F22}" srcOrd="0" destOrd="0" presId="urn:microsoft.com/office/officeart/2018/2/layout/IconLabelDescriptionList"/>
    <dgm:cxn modelId="{F2F1B0DD-66BC-4AE6-BEC8-7667C8703905}" srcId="{00E88526-DA69-4BFD-BDD6-49B6CCECFA94}" destId="{D6923E6E-FB85-46E6-BC32-DC50636409F0}" srcOrd="4" destOrd="0" parTransId="{2830A805-F9A2-4355-8E91-940AD17791F9}" sibTransId="{82B6A48B-06B0-4ED6-930B-0B752D33695B}"/>
    <dgm:cxn modelId="{14265DF7-26C6-4F26-8AE8-C13FF780B2AB}" srcId="{00E88526-DA69-4BFD-BDD6-49B6CCECFA94}" destId="{4A6CD456-118F-4A0F-81EF-A25796B47837}" srcOrd="1" destOrd="0" parTransId="{ECB31395-5E68-4B98-97E6-256C93C44D97}" sibTransId="{C992ACED-3F56-4229-9413-A874CF4D3544}"/>
    <dgm:cxn modelId="{24B786FA-425A-4642-BB5A-95510EF90DE5}" srcId="{D6923E6E-FB85-46E6-BC32-DC50636409F0}" destId="{33222222-99C1-4DF3-A192-F16B0986F543}" srcOrd="0" destOrd="0" parTransId="{4172770F-4553-47A9-913D-71C2610A55B3}" sibTransId="{8354EBE2-A45D-4D08-A7ED-326494F88C5E}"/>
    <dgm:cxn modelId="{1BA357DA-32B6-42F9-AC3A-28EAC8D89E56}" type="presParOf" srcId="{E1F1E93C-D758-4D8B-9A78-E4BCC457C943}" destId="{DEAFA2F6-13FA-414A-A0C1-77E90F1910E2}" srcOrd="0" destOrd="0" presId="urn:microsoft.com/office/officeart/2018/2/layout/IconLabelDescriptionList"/>
    <dgm:cxn modelId="{0D2B45F8-8B3F-4D03-B1AC-1CEEC6276B7D}" type="presParOf" srcId="{DEAFA2F6-13FA-414A-A0C1-77E90F1910E2}" destId="{40FB37B4-32CE-4323-8CAA-1D88323DCC41}" srcOrd="0" destOrd="0" presId="urn:microsoft.com/office/officeart/2018/2/layout/IconLabelDescriptionList"/>
    <dgm:cxn modelId="{395B6A9F-778B-40AB-AE72-54DA597FCE75}" type="presParOf" srcId="{DEAFA2F6-13FA-414A-A0C1-77E90F1910E2}" destId="{314F882A-E2BA-440F-BB01-1FBDE2054010}" srcOrd="1" destOrd="0" presId="urn:microsoft.com/office/officeart/2018/2/layout/IconLabelDescriptionList"/>
    <dgm:cxn modelId="{889610BF-F46A-43D0-9EE0-77BA8A157296}" type="presParOf" srcId="{DEAFA2F6-13FA-414A-A0C1-77E90F1910E2}" destId="{659D1837-BE95-4545-A8E0-296EBB390F22}" srcOrd="2" destOrd="0" presId="urn:microsoft.com/office/officeart/2018/2/layout/IconLabelDescriptionList"/>
    <dgm:cxn modelId="{DE8B51DC-7B14-490D-86E8-2622A395FE4F}" type="presParOf" srcId="{DEAFA2F6-13FA-414A-A0C1-77E90F1910E2}" destId="{46D44766-1A64-4753-893A-CAA5384F53BD}" srcOrd="3" destOrd="0" presId="urn:microsoft.com/office/officeart/2018/2/layout/IconLabelDescriptionList"/>
    <dgm:cxn modelId="{9FD3F82C-213E-4E98-B05F-7536B0C5FC8C}" type="presParOf" srcId="{DEAFA2F6-13FA-414A-A0C1-77E90F1910E2}" destId="{1540202A-80BC-4570-BAF3-1751E04CD6A9}" srcOrd="4" destOrd="0" presId="urn:microsoft.com/office/officeart/2018/2/layout/IconLabelDescriptionList"/>
    <dgm:cxn modelId="{2D67076E-D8E9-49C4-B906-89196067F5F7}" type="presParOf" srcId="{E1F1E93C-D758-4D8B-9A78-E4BCC457C943}" destId="{235B4027-A5A7-461C-B07E-4489F3A64262}" srcOrd="1" destOrd="0" presId="urn:microsoft.com/office/officeart/2018/2/layout/IconLabelDescriptionList"/>
    <dgm:cxn modelId="{B9880F63-DB6E-4EB6-ACBF-28F7DA6BD5E6}" type="presParOf" srcId="{E1F1E93C-D758-4D8B-9A78-E4BCC457C943}" destId="{835CD662-A63B-46A7-BDD7-212E47130F5F}" srcOrd="2" destOrd="0" presId="urn:microsoft.com/office/officeart/2018/2/layout/IconLabelDescriptionList"/>
    <dgm:cxn modelId="{47AD7096-9942-4DE9-938D-74C8B453E65B}" type="presParOf" srcId="{835CD662-A63B-46A7-BDD7-212E47130F5F}" destId="{B7FABD9F-9E8E-4D59-A027-CCFF6869861F}" srcOrd="0" destOrd="0" presId="urn:microsoft.com/office/officeart/2018/2/layout/IconLabelDescriptionList"/>
    <dgm:cxn modelId="{14DCE89A-96E0-4CDD-9122-EC6259DAEAC5}" type="presParOf" srcId="{835CD662-A63B-46A7-BDD7-212E47130F5F}" destId="{366E739C-DB89-4595-8221-0B0486A7DEC3}" srcOrd="1" destOrd="0" presId="urn:microsoft.com/office/officeart/2018/2/layout/IconLabelDescriptionList"/>
    <dgm:cxn modelId="{156EFA94-22D4-4D04-BFB4-7A4A6E7B0857}" type="presParOf" srcId="{835CD662-A63B-46A7-BDD7-212E47130F5F}" destId="{EA28BCD0-7CD1-4559-880F-BBBE6AF59B6A}" srcOrd="2" destOrd="0" presId="urn:microsoft.com/office/officeart/2018/2/layout/IconLabelDescriptionList"/>
    <dgm:cxn modelId="{1D1FB746-24C3-4D01-9AA6-A2E7B88C6629}" type="presParOf" srcId="{835CD662-A63B-46A7-BDD7-212E47130F5F}" destId="{EF84B36C-4DB6-4421-B667-6FA107077AA9}" srcOrd="3" destOrd="0" presId="urn:microsoft.com/office/officeart/2018/2/layout/IconLabelDescriptionList"/>
    <dgm:cxn modelId="{C3FCB04C-E539-4B01-AFBF-F104C5155E44}" type="presParOf" srcId="{835CD662-A63B-46A7-BDD7-212E47130F5F}" destId="{F6267CDC-A6EB-4707-B834-0479DEA71852}" srcOrd="4" destOrd="0" presId="urn:microsoft.com/office/officeart/2018/2/layout/IconLabelDescriptionList"/>
    <dgm:cxn modelId="{E2690E8A-AC10-474B-8489-FD99F6549E57}" type="presParOf" srcId="{E1F1E93C-D758-4D8B-9A78-E4BCC457C943}" destId="{245177E8-37E1-42DF-96C4-0285D880860C}" srcOrd="3" destOrd="0" presId="urn:microsoft.com/office/officeart/2018/2/layout/IconLabelDescriptionList"/>
    <dgm:cxn modelId="{B3CCBFAF-D8FC-4441-9589-6CCEA70B3D6D}" type="presParOf" srcId="{E1F1E93C-D758-4D8B-9A78-E4BCC457C943}" destId="{E5AC9C69-B8B9-41CC-8405-25884EDAFE75}" srcOrd="4" destOrd="0" presId="urn:microsoft.com/office/officeart/2018/2/layout/IconLabelDescriptionList"/>
    <dgm:cxn modelId="{567B44CB-6734-447A-A084-E6A44AF0FFB9}" type="presParOf" srcId="{E5AC9C69-B8B9-41CC-8405-25884EDAFE75}" destId="{F541BF8F-7586-4073-A372-76FBDE019EB7}" srcOrd="0" destOrd="0" presId="urn:microsoft.com/office/officeart/2018/2/layout/IconLabelDescriptionList"/>
    <dgm:cxn modelId="{6DFB18C4-8C5D-448D-AA19-C8E1F822B5F5}" type="presParOf" srcId="{E5AC9C69-B8B9-41CC-8405-25884EDAFE75}" destId="{51AF1031-DB09-4E37-A4A3-ADE51DCFD029}" srcOrd="1" destOrd="0" presId="urn:microsoft.com/office/officeart/2018/2/layout/IconLabelDescriptionList"/>
    <dgm:cxn modelId="{25A37697-6DF5-492E-86A1-15F2EF0A38D2}" type="presParOf" srcId="{E5AC9C69-B8B9-41CC-8405-25884EDAFE75}" destId="{243E0091-A643-417F-9BD8-934A761B7157}" srcOrd="2" destOrd="0" presId="urn:microsoft.com/office/officeart/2018/2/layout/IconLabelDescriptionList"/>
    <dgm:cxn modelId="{CFB165DB-F884-4759-9BDD-921B809F969E}" type="presParOf" srcId="{E5AC9C69-B8B9-41CC-8405-25884EDAFE75}" destId="{C01F00C0-AB4F-4EBE-8858-E46FE2E17A38}" srcOrd="3" destOrd="0" presId="urn:microsoft.com/office/officeart/2018/2/layout/IconLabelDescriptionList"/>
    <dgm:cxn modelId="{8D20D981-90A0-40E3-AE57-B1A237FA2416}" type="presParOf" srcId="{E5AC9C69-B8B9-41CC-8405-25884EDAFE75}" destId="{85698A8A-9BF9-4643-A0EB-1CD341DD7A92}" srcOrd="4" destOrd="0" presId="urn:microsoft.com/office/officeart/2018/2/layout/IconLabelDescriptionList"/>
    <dgm:cxn modelId="{6DCF1203-6DC4-468D-841C-1DE1CA8566F2}" type="presParOf" srcId="{E1F1E93C-D758-4D8B-9A78-E4BCC457C943}" destId="{701F9AEF-0A4E-4963-9067-273B517E6277}" srcOrd="5" destOrd="0" presId="urn:microsoft.com/office/officeart/2018/2/layout/IconLabelDescriptionList"/>
    <dgm:cxn modelId="{61F9C727-59E7-4779-A143-D7170B9EB1C4}" type="presParOf" srcId="{E1F1E93C-D758-4D8B-9A78-E4BCC457C943}" destId="{4CA6A1AD-81D7-49CE-ACFA-3B26B54476CE}" srcOrd="6" destOrd="0" presId="urn:microsoft.com/office/officeart/2018/2/layout/IconLabelDescriptionList"/>
    <dgm:cxn modelId="{8B8F5C37-794C-4D0D-B9BF-E483167CB459}" type="presParOf" srcId="{4CA6A1AD-81D7-49CE-ACFA-3B26B54476CE}" destId="{C4785B04-5877-4304-9FCA-BEBACCE3BD00}" srcOrd="0" destOrd="0" presId="urn:microsoft.com/office/officeart/2018/2/layout/IconLabelDescriptionList"/>
    <dgm:cxn modelId="{A8DE34DD-ED42-46B3-B6C7-1132C54BED57}" type="presParOf" srcId="{4CA6A1AD-81D7-49CE-ACFA-3B26B54476CE}" destId="{333B5F62-9D84-442F-BD3C-99FA82406FD1}" srcOrd="1" destOrd="0" presId="urn:microsoft.com/office/officeart/2018/2/layout/IconLabelDescriptionList"/>
    <dgm:cxn modelId="{57EA568B-6693-4EDF-9032-19B47BD22D1E}" type="presParOf" srcId="{4CA6A1AD-81D7-49CE-ACFA-3B26B54476CE}" destId="{A26BD692-C016-4739-A94B-B5FAE57AAD64}" srcOrd="2" destOrd="0" presId="urn:microsoft.com/office/officeart/2018/2/layout/IconLabelDescriptionList"/>
    <dgm:cxn modelId="{37F9A28F-E33D-453F-B0A9-7AB6A0600389}" type="presParOf" srcId="{4CA6A1AD-81D7-49CE-ACFA-3B26B54476CE}" destId="{955E088F-728B-434A-A171-FDE31E1C0B4F}" srcOrd="3" destOrd="0" presId="urn:microsoft.com/office/officeart/2018/2/layout/IconLabelDescriptionList"/>
    <dgm:cxn modelId="{1A8B8AAB-A7AC-48F2-975D-423A0DE23B77}" type="presParOf" srcId="{4CA6A1AD-81D7-49CE-ACFA-3B26B54476CE}" destId="{110293FD-86D1-4AFA-9632-5BBFB3C55B32}" srcOrd="4" destOrd="0" presId="urn:microsoft.com/office/officeart/2018/2/layout/IconLabelDescriptionList"/>
    <dgm:cxn modelId="{D9367866-FC8F-4A65-BF4F-C9C8E0410325}" type="presParOf" srcId="{E1F1E93C-D758-4D8B-9A78-E4BCC457C943}" destId="{D0FDC810-A296-4BAC-8348-00FB62B77211}" srcOrd="7" destOrd="0" presId="urn:microsoft.com/office/officeart/2018/2/layout/IconLabelDescriptionList"/>
    <dgm:cxn modelId="{161E78F3-1606-4F34-BFBA-58F60E7B8B42}" type="presParOf" srcId="{E1F1E93C-D758-4D8B-9A78-E4BCC457C943}" destId="{92DA965D-28F8-4FBF-B198-8CE3C098C4D2}" srcOrd="8" destOrd="0" presId="urn:microsoft.com/office/officeart/2018/2/layout/IconLabelDescriptionList"/>
    <dgm:cxn modelId="{2F509942-C2F0-4FD4-B293-18ED37E19193}" type="presParOf" srcId="{92DA965D-28F8-4FBF-B198-8CE3C098C4D2}" destId="{1729789A-3052-40A4-9274-B55D4B56283A}" srcOrd="0" destOrd="0" presId="urn:microsoft.com/office/officeart/2018/2/layout/IconLabelDescriptionList"/>
    <dgm:cxn modelId="{F93E09C2-3F4B-4607-9F1D-CB743187A5DD}" type="presParOf" srcId="{92DA965D-28F8-4FBF-B198-8CE3C098C4D2}" destId="{24D8CD8B-269E-4199-A0CC-82A19ECBB584}" srcOrd="1" destOrd="0" presId="urn:microsoft.com/office/officeart/2018/2/layout/IconLabelDescriptionList"/>
    <dgm:cxn modelId="{766DF7D9-7C4B-4CA1-92C5-D7A7B329FCDD}" type="presParOf" srcId="{92DA965D-28F8-4FBF-B198-8CE3C098C4D2}" destId="{9329C233-8796-499E-9FC1-3E6766C2988A}" srcOrd="2" destOrd="0" presId="urn:microsoft.com/office/officeart/2018/2/layout/IconLabelDescriptionList"/>
    <dgm:cxn modelId="{CAB0F4AB-08D1-4440-BAF7-C29B6FE27173}" type="presParOf" srcId="{92DA965D-28F8-4FBF-B198-8CE3C098C4D2}" destId="{8C23695D-099E-4572-AB54-2AA303FDD064}" srcOrd="3" destOrd="0" presId="urn:microsoft.com/office/officeart/2018/2/layout/IconLabelDescriptionList"/>
    <dgm:cxn modelId="{69AA803B-F606-4907-ADD9-1106C8C53363}" type="presParOf" srcId="{92DA965D-28F8-4FBF-B198-8CE3C098C4D2}" destId="{01AF2E85-073E-4A70-A1C3-E8E936855710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B210A9-0121-4B73-B278-7D197EB4B4CF}">
      <dsp:nvSpPr>
        <dsp:cNvPr id="0" name=""/>
        <dsp:cNvSpPr/>
      </dsp:nvSpPr>
      <dsp:spPr>
        <a:xfrm>
          <a:off x="0" y="238754"/>
          <a:ext cx="3541205" cy="63560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Se faire connaitre </a:t>
          </a:r>
          <a:endParaRPr lang="en-US" sz="1600" kern="1200"/>
        </a:p>
      </dsp:txBody>
      <dsp:txXfrm>
        <a:off x="31028" y="269782"/>
        <a:ext cx="3479149" cy="573546"/>
      </dsp:txXfrm>
    </dsp:sp>
    <dsp:sp modelId="{2B1741ED-BC64-4913-92DA-A5595C609B67}">
      <dsp:nvSpPr>
        <dsp:cNvPr id="0" name=""/>
        <dsp:cNvSpPr/>
      </dsp:nvSpPr>
      <dsp:spPr>
        <a:xfrm>
          <a:off x="0" y="920437"/>
          <a:ext cx="3541205" cy="63560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sensibiliser le grand public à la biodiversité des fruits </a:t>
          </a:r>
          <a:endParaRPr lang="en-US" sz="1600" kern="1200"/>
        </a:p>
      </dsp:txBody>
      <dsp:txXfrm>
        <a:off x="31028" y="951465"/>
        <a:ext cx="3479149" cy="573546"/>
      </dsp:txXfrm>
    </dsp:sp>
    <dsp:sp modelId="{35E1C307-1582-41F8-AF78-0B11E8163D3B}">
      <dsp:nvSpPr>
        <dsp:cNvPr id="0" name=""/>
        <dsp:cNvSpPr/>
      </dsp:nvSpPr>
      <dsp:spPr>
        <a:xfrm>
          <a:off x="0" y="1602120"/>
          <a:ext cx="3541205" cy="63560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mettre en place la V1 du moteur de classification des images de fruits.</a:t>
          </a:r>
          <a:endParaRPr lang="en-US" sz="1600" kern="1200"/>
        </a:p>
      </dsp:txBody>
      <dsp:txXfrm>
        <a:off x="31028" y="1633148"/>
        <a:ext cx="3479149" cy="573546"/>
      </dsp:txXfrm>
    </dsp:sp>
    <dsp:sp modelId="{25F34CDA-675E-4432-BC2B-54ADA1B6C2C5}">
      <dsp:nvSpPr>
        <dsp:cNvPr id="0" name=""/>
        <dsp:cNvSpPr/>
      </dsp:nvSpPr>
      <dsp:spPr>
        <a:xfrm>
          <a:off x="0" y="2283802"/>
          <a:ext cx="3541205" cy="63560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construire la V1 de l'architecture Big Data nécessaire.</a:t>
          </a:r>
          <a:endParaRPr lang="en-US" sz="1600" kern="1200"/>
        </a:p>
      </dsp:txBody>
      <dsp:txXfrm>
        <a:off x="31028" y="2314830"/>
        <a:ext cx="3479149" cy="5735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FB37B4-32CE-4323-8CAA-1D88323DCC41}">
      <dsp:nvSpPr>
        <dsp:cNvPr id="0" name=""/>
        <dsp:cNvSpPr/>
      </dsp:nvSpPr>
      <dsp:spPr>
        <a:xfrm>
          <a:off x="5379" y="794755"/>
          <a:ext cx="654953" cy="6549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9D1837-BE95-4545-A8E0-296EBB390F22}">
      <dsp:nvSpPr>
        <dsp:cNvPr id="0" name=""/>
        <dsp:cNvSpPr/>
      </dsp:nvSpPr>
      <dsp:spPr>
        <a:xfrm>
          <a:off x="5379" y="1521787"/>
          <a:ext cx="1871295" cy="280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500" kern="1200"/>
            <a:t>Collect</a:t>
          </a:r>
        </a:p>
      </dsp:txBody>
      <dsp:txXfrm>
        <a:off x="5379" y="1521787"/>
        <a:ext cx="1871295" cy="280694"/>
      </dsp:txXfrm>
    </dsp:sp>
    <dsp:sp modelId="{1540202A-80BC-4570-BAF3-1751E04CD6A9}">
      <dsp:nvSpPr>
        <dsp:cNvPr id="0" name=""/>
        <dsp:cNvSpPr/>
      </dsp:nvSpPr>
      <dsp:spPr>
        <a:xfrm>
          <a:off x="5379" y="1836007"/>
          <a:ext cx="1871295" cy="635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/>
            <a:t>Image capture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/>
            <a:t>Details collection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/>
            <a:t>Right labels</a:t>
          </a:r>
        </a:p>
      </dsp:txBody>
      <dsp:txXfrm>
        <a:off x="5379" y="1836007"/>
        <a:ext cx="1871295" cy="635004"/>
      </dsp:txXfrm>
    </dsp:sp>
    <dsp:sp modelId="{B7FABD9F-9E8E-4D59-A027-CCFF6869861F}">
      <dsp:nvSpPr>
        <dsp:cNvPr id="0" name=""/>
        <dsp:cNvSpPr/>
      </dsp:nvSpPr>
      <dsp:spPr>
        <a:xfrm>
          <a:off x="2204151" y="794755"/>
          <a:ext cx="654953" cy="6549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28BCD0-7CD1-4559-880F-BBBE6AF59B6A}">
      <dsp:nvSpPr>
        <dsp:cNvPr id="0" name=""/>
        <dsp:cNvSpPr/>
      </dsp:nvSpPr>
      <dsp:spPr>
        <a:xfrm>
          <a:off x="2204151" y="1521787"/>
          <a:ext cx="1871295" cy="280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500" kern="1200"/>
            <a:t>Store Data</a:t>
          </a:r>
        </a:p>
      </dsp:txBody>
      <dsp:txXfrm>
        <a:off x="2204151" y="1521787"/>
        <a:ext cx="1871295" cy="280694"/>
      </dsp:txXfrm>
    </dsp:sp>
    <dsp:sp modelId="{F6267CDC-A6EB-4707-B834-0479DEA71852}">
      <dsp:nvSpPr>
        <dsp:cNvPr id="0" name=""/>
        <dsp:cNvSpPr/>
      </dsp:nvSpPr>
      <dsp:spPr>
        <a:xfrm>
          <a:off x="2204151" y="1836007"/>
          <a:ext cx="1871295" cy="635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/>
            <a:t>Image upload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/>
            <a:t>Upstream preprocessing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/>
            <a:t>Details storage</a:t>
          </a:r>
        </a:p>
      </dsp:txBody>
      <dsp:txXfrm>
        <a:off x="2204151" y="1836007"/>
        <a:ext cx="1871295" cy="635004"/>
      </dsp:txXfrm>
    </dsp:sp>
    <dsp:sp modelId="{F541BF8F-7586-4073-A372-76FBDE019EB7}">
      <dsp:nvSpPr>
        <dsp:cNvPr id="0" name=""/>
        <dsp:cNvSpPr/>
      </dsp:nvSpPr>
      <dsp:spPr>
        <a:xfrm>
          <a:off x="4402924" y="794755"/>
          <a:ext cx="654953" cy="6549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3E0091-A643-417F-9BD8-934A761B7157}">
      <dsp:nvSpPr>
        <dsp:cNvPr id="0" name=""/>
        <dsp:cNvSpPr/>
      </dsp:nvSpPr>
      <dsp:spPr>
        <a:xfrm>
          <a:off x="4402924" y="1521787"/>
          <a:ext cx="1871295" cy="280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500" kern="1200"/>
            <a:t>Preprocess&amp;reduce</a:t>
          </a:r>
        </a:p>
      </dsp:txBody>
      <dsp:txXfrm>
        <a:off x="4402924" y="1521787"/>
        <a:ext cx="1871295" cy="280694"/>
      </dsp:txXfrm>
    </dsp:sp>
    <dsp:sp modelId="{85698A8A-9BF9-4643-A0EB-1CD341DD7A92}">
      <dsp:nvSpPr>
        <dsp:cNvPr id="0" name=""/>
        <dsp:cNvSpPr/>
      </dsp:nvSpPr>
      <dsp:spPr>
        <a:xfrm>
          <a:off x="4402924" y="1836007"/>
          <a:ext cx="1871295" cy="635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785B04-5877-4304-9FCA-BEBACCE3BD00}">
      <dsp:nvSpPr>
        <dsp:cNvPr id="0" name=""/>
        <dsp:cNvSpPr/>
      </dsp:nvSpPr>
      <dsp:spPr>
        <a:xfrm>
          <a:off x="6601696" y="794755"/>
          <a:ext cx="654953" cy="6549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6BD692-C016-4739-A94B-B5FAE57AAD64}">
      <dsp:nvSpPr>
        <dsp:cNvPr id="0" name=""/>
        <dsp:cNvSpPr/>
      </dsp:nvSpPr>
      <dsp:spPr>
        <a:xfrm>
          <a:off x="6601696" y="1521787"/>
          <a:ext cx="1871295" cy="280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500" kern="1200"/>
            <a:t>Store results</a:t>
          </a:r>
        </a:p>
      </dsp:txBody>
      <dsp:txXfrm>
        <a:off x="6601696" y="1521787"/>
        <a:ext cx="1871295" cy="280694"/>
      </dsp:txXfrm>
    </dsp:sp>
    <dsp:sp modelId="{110293FD-86D1-4AFA-9632-5BBFB3C55B32}">
      <dsp:nvSpPr>
        <dsp:cNvPr id="0" name=""/>
        <dsp:cNvSpPr/>
      </dsp:nvSpPr>
      <dsp:spPr>
        <a:xfrm>
          <a:off x="6601696" y="1836007"/>
          <a:ext cx="1871295" cy="635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29789A-3052-40A4-9274-B55D4B56283A}">
      <dsp:nvSpPr>
        <dsp:cNvPr id="0" name=""/>
        <dsp:cNvSpPr/>
      </dsp:nvSpPr>
      <dsp:spPr>
        <a:xfrm>
          <a:off x="8800469" y="794755"/>
          <a:ext cx="654953" cy="65495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29C233-8796-499E-9FC1-3E6766C2988A}">
      <dsp:nvSpPr>
        <dsp:cNvPr id="0" name=""/>
        <dsp:cNvSpPr/>
      </dsp:nvSpPr>
      <dsp:spPr>
        <a:xfrm>
          <a:off x="8800469" y="1521787"/>
          <a:ext cx="1871295" cy="280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500" kern="1200"/>
            <a:t>Classify</a:t>
          </a:r>
        </a:p>
      </dsp:txBody>
      <dsp:txXfrm>
        <a:off x="8800469" y="1521787"/>
        <a:ext cx="1871295" cy="280694"/>
      </dsp:txXfrm>
    </dsp:sp>
    <dsp:sp modelId="{01AF2E85-073E-4A70-A1C3-E8E936855710}">
      <dsp:nvSpPr>
        <dsp:cNvPr id="0" name=""/>
        <dsp:cNvSpPr/>
      </dsp:nvSpPr>
      <dsp:spPr>
        <a:xfrm>
          <a:off x="8800469" y="1836007"/>
          <a:ext cx="1871295" cy="635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/>
            <a:t>Return labels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/>
            <a:t>Attach details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Catch new labels or </a:t>
          </a:r>
          <a:r>
            <a:rPr lang="fr-FR" sz="1100" kern="1200" dirty="0" err="1"/>
            <a:t>details</a:t>
          </a:r>
          <a:endParaRPr lang="fr-FR" sz="1100" kern="1200" dirty="0"/>
        </a:p>
      </dsp:txBody>
      <dsp:txXfrm>
        <a:off x="8800469" y="1836007"/>
        <a:ext cx="1871295" cy="635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825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503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15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408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467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12/14/2021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2047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12/14/2021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75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76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085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12/14/2021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658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12/14/2021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267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12/14/2021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113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2" r:id="rId6"/>
    <p:sldLayoutId id="2147483678" r:id="rId7"/>
    <p:sldLayoutId id="2147483679" r:id="rId8"/>
    <p:sldLayoutId id="2147483680" r:id="rId9"/>
    <p:sldLayoutId id="2147483681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eamstime.com/fruits-menu-fruits-berries-menu-restaurant-cafe-template-design-seamless-pattern-hand-drawn-doodle-style-image126335905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www.behance.net/gallery/56802743/Fruit-application-project" TargetMode="External"/><Relationship Id="rId7" Type="http://schemas.openxmlformats.org/officeDocument/2006/relationships/diagramColors" Target="../diagrams/colors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nbumalar1991/fight-dataset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0774112-AC6B-4045-91C1-E6F59C663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8914" y="893935"/>
            <a:ext cx="5364937" cy="3339390"/>
          </a:xfrm>
        </p:spPr>
        <p:txBody>
          <a:bodyPr anchor="ctr">
            <a:normAutofit fontScale="90000"/>
          </a:bodyPr>
          <a:lstStyle/>
          <a:p>
            <a:r>
              <a:rPr lang="fr-FR" sz="6000" dirty="0"/>
              <a:t>Fruits!</a:t>
            </a:r>
            <a:br>
              <a:rPr lang="fr-FR" sz="6000" dirty="0"/>
            </a:br>
            <a:r>
              <a:rPr lang="fr-FR" sz="6000" dirty="0"/>
              <a:t>Le robot cueilleur intelligent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36E3350-CC67-4CBF-A94B-4A94E290F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8915" y="4876803"/>
            <a:ext cx="5364936" cy="909848"/>
          </a:xfrm>
        </p:spPr>
        <p:txBody>
          <a:bodyPr anchor="t">
            <a:normAutofit fontScale="77500" lnSpcReduction="20000"/>
          </a:bodyPr>
          <a:lstStyle/>
          <a:p>
            <a:r>
              <a:rPr lang="fr-FR" dirty="0"/>
              <a:t>Développer dans un environnement Big Data, une chaîne de traitement d’images</a:t>
            </a:r>
          </a:p>
          <a:p>
            <a:r>
              <a:rPr lang="fr-FR" dirty="0"/>
              <a:t>incluant </a:t>
            </a:r>
            <a:r>
              <a:rPr lang="fr-FR" dirty="0" err="1"/>
              <a:t>preprocessing</a:t>
            </a:r>
            <a:r>
              <a:rPr lang="fr-FR" dirty="0"/>
              <a:t> et réduction de dimension</a:t>
            </a:r>
          </a:p>
        </p:txBody>
      </p:sp>
      <p:pic>
        <p:nvPicPr>
          <p:cNvPr id="14" name="Picture 3" descr="Peach fruit on a tree">
            <a:extLst>
              <a:ext uri="{FF2B5EF4-FFF2-40B4-BE49-F238E27FC236}">
                <a16:creationId xmlns:a16="http://schemas.microsoft.com/office/drawing/2014/main" id="{8FF29FC0-24D9-4764-A520-C3B395C1B7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41" r="9099" b="-1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94E93BF-F1E8-46B0-B2BE-3DE2291DE0E7}"/>
              </a:ext>
            </a:extLst>
          </p:cNvPr>
          <p:cNvSpPr txBox="1"/>
          <p:nvPr/>
        </p:nvSpPr>
        <p:spPr>
          <a:xfrm>
            <a:off x="8612793" y="86731"/>
            <a:ext cx="35792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b="0" i="0" u="none" strike="noStrike" baseline="0" dirty="0">
                <a:latin typeface="CIDFont+F5"/>
              </a:rPr>
              <a:t>Anne Sophie Gimenez</a:t>
            </a:r>
          </a:p>
          <a:p>
            <a:pPr algn="l"/>
            <a:r>
              <a:rPr lang="fr-FR" sz="1800" b="0" i="0" u="none" strike="noStrike" baseline="0" dirty="0">
                <a:latin typeface="CIDFont+F5"/>
              </a:rPr>
              <a:t>P8 </a:t>
            </a:r>
            <a:r>
              <a:rPr lang="fr-FR" sz="1800" b="0" i="0" u="none" strike="noStrike" baseline="0" dirty="0" err="1">
                <a:latin typeface="CIDFont+F5"/>
              </a:rPr>
              <a:t>Datascientist</a:t>
            </a:r>
            <a:r>
              <a:rPr lang="fr-FR" sz="1800" b="0" i="0" u="none" strike="noStrike" baseline="0" dirty="0">
                <a:latin typeface="CIDFont+F5"/>
              </a:rPr>
              <a:t> – </a:t>
            </a:r>
            <a:r>
              <a:rPr lang="fr-FR" sz="1800" b="0" i="0" u="none" strike="noStrike" baseline="0" dirty="0" err="1">
                <a:latin typeface="CIDFont+F5"/>
              </a:rPr>
              <a:t>OpenClassrooms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231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0C9A191-62EE-4A86-8FF9-6794BC3C5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22F81D-28CB-42CB-9961-602C33F65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Espace réservé pour une image  5" descr="Une image contenant texte, livre&#10;&#10;Description générée automatiquement">
            <a:extLst>
              <a:ext uri="{FF2B5EF4-FFF2-40B4-BE49-F238E27FC236}">
                <a16:creationId xmlns:a16="http://schemas.microsoft.com/office/drawing/2014/main" id="{718C4FA7-9A5B-4989-A7EE-B55131C8737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2742" r="1" b="3396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6B3EC76E-25FD-4E3D-99E3-7800A73B1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01002"/>
            <a:ext cx="3831335" cy="43128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Sommaire</a:t>
            </a:r>
            <a:endParaRPr lang="en-US" i="1" kern="1200" spc="100" baseline="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1E1E49-F752-49CA-BFF6-1303B0A8A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2021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E0A82E-18C1-4D7C-B22B-81C8C0AEC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32992" y="1201002"/>
            <a:ext cx="6197007" cy="4312829"/>
          </a:xfrm>
        </p:spPr>
        <p:txBody>
          <a:bodyPr vert="horz" lIns="91440" tIns="45720" rIns="91440" bIns="45720" rtlCol="0">
            <a:normAutofit/>
          </a:bodyPr>
          <a:lstStyle/>
          <a:p>
            <a:pPr marL="182880" indent="-342900">
              <a:buFont typeface="Arial" panose="020B0604020202020204" pitchFamily="34" charset="0"/>
              <a:buChar char="Ŏ"/>
            </a:pPr>
            <a:r>
              <a:rPr lang="en-US" dirty="0"/>
              <a:t>Vision </a:t>
            </a:r>
            <a:r>
              <a:rPr lang="en-US" dirty="0" err="1"/>
              <a:t>globale</a:t>
            </a:r>
            <a:r>
              <a:rPr lang="en-US" dirty="0"/>
              <a:t> et </a:t>
            </a:r>
            <a:r>
              <a:rPr lang="en-US" dirty="0" err="1"/>
              <a:t>projet</a:t>
            </a:r>
            <a:endParaRPr lang="en-US" dirty="0"/>
          </a:p>
          <a:p>
            <a:pPr marL="182880" indent="-342900">
              <a:buFont typeface="Arial" panose="020B0604020202020204" pitchFamily="34" charset="0"/>
              <a:buChar char="Ŏ"/>
            </a:pPr>
            <a:r>
              <a:rPr lang="en-US" dirty="0"/>
              <a:t>jeu de </a:t>
            </a:r>
            <a:r>
              <a:rPr lang="en-US" dirty="0" err="1"/>
              <a:t>données</a:t>
            </a:r>
            <a:r>
              <a:rPr lang="en-US" dirty="0"/>
              <a:t>, use case</a:t>
            </a:r>
          </a:p>
          <a:p>
            <a:pPr marL="182880" indent="-342900">
              <a:buFont typeface="Arial" panose="020B0604020202020204" pitchFamily="34" charset="0"/>
              <a:buChar char="Ŏ"/>
            </a:pPr>
            <a:r>
              <a:rPr lang="en-US" dirty="0" err="1"/>
              <a:t>Dispositif</a:t>
            </a:r>
            <a:r>
              <a:rPr lang="en-US" dirty="0"/>
              <a:t> </a:t>
            </a:r>
            <a:r>
              <a:rPr lang="en-US" dirty="0" err="1"/>
              <a:t>proposé</a:t>
            </a:r>
            <a:r>
              <a:rPr lang="en-US" dirty="0"/>
              <a:t> et </a:t>
            </a:r>
            <a:r>
              <a:rPr lang="en-US" dirty="0" err="1"/>
              <a:t>rôle</a:t>
            </a:r>
            <a:r>
              <a:rPr lang="en-US" dirty="0"/>
              <a:t> de </a:t>
            </a:r>
            <a:r>
              <a:rPr lang="en-US" dirty="0" err="1"/>
              <a:t>chaque</a:t>
            </a:r>
            <a:r>
              <a:rPr lang="en-US" dirty="0"/>
              <a:t> </a:t>
            </a:r>
            <a:r>
              <a:rPr lang="en-US" dirty="0" err="1"/>
              <a:t>brique</a:t>
            </a:r>
            <a:r>
              <a:rPr lang="en-US" dirty="0"/>
              <a:t> </a:t>
            </a:r>
          </a:p>
          <a:p>
            <a:pPr marL="182880" indent="-342900">
              <a:buFont typeface="Arial" panose="020B0604020202020204" pitchFamily="34" charset="0"/>
              <a:buChar char="Ŏ"/>
            </a:pPr>
            <a:r>
              <a:rPr lang="en-US" dirty="0"/>
              <a:t>Architecture: base, </a:t>
            </a:r>
            <a:r>
              <a:rPr lang="en-US" dirty="0" err="1"/>
              <a:t>dispositifs</a:t>
            </a:r>
            <a:r>
              <a:rPr lang="en-US" dirty="0"/>
              <a:t> en Local </a:t>
            </a:r>
            <a:r>
              <a:rPr lang="en-US" dirty="0" err="1"/>
              <a:t>ou</a:t>
            </a:r>
            <a:r>
              <a:rPr lang="en-US" dirty="0"/>
              <a:t> Cloud </a:t>
            </a:r>
          </a:p>
          <a:p>
            <a:pPr marL="182880" indent="-342900">
              <a:buFont typeface="Arial" panose="020B0604020202020204" pitchFamily="34" charset="0"/>
              <a:buChar char="Ŏ"/>
            </a:pPr>
            <a:r>
              <a:rPr lang="en-US" dirty="0"/>
              <a:t>Illustration Spark UI</a:t>
            </a:r>
          </a:p>
          <a:p>
            <a:pPr marL="182880" indent="-342900">
              <a:buFont typeface="Arial" panose="020B0604020202020204" pitchFamily="34" charset="0"/>
              <a:buChar char="Ŏ"/>
            </a:pPr>
            <a:r>
              <a:rPr lang="en-US" dirty="0" err="1"/>
              <a:t>Chaînes</a:t>
            </a:r>
            <a:r>
              <a:rPr lang="en-US" dirty="0"/>
              <a:t> de </a:t>
            </a:r>
            <a:r>
              <a:rPr lang="en-US" dirty="0" err="1"/>
              <a:t>traitement</a:t>
            </a:r>
            <a:r>
              <a:rPr lang="en-US" dirty="0"/>
              <a:t> </a:t>
            </a:r>
          </a:p>
          <a:p>
            <a:pPr marL="182880" indent="-342900">
              <a:buFont typeface="Arial" panose="020B0604020202020204" pitchFamily="34" charset="0"/>
              <a:buChar char="Ŏ"/>
            </a:pPr>
            <a:r>
              <a:rPr lang="en-US" dirty="0"/>
              <a:t>Prototype, transposition Cloud, </a:t>
            </a:r>
            <a:r>
              <a:rPr lang="en-US" dirty="0" err="1"/>
              <a:t>complémentarité</a:t>
            </a:r>
            <a:r>
              <a:rPr lang="en-US" dirty="0"/>
              <a:t> </a:t>
            </a:r>
          </a:p>
          <a:p>
            <a:pPr marL="182880" indent="-342900">
              <a:buFont typeface="Arial" panose="020B0604020202020204" pitchFamily="34" charset="0"/>
              <a:buChar char="Ŏ"/>
            </a:pPr>
            <a:r>
              <a:rPr lang="en-US" dirty="0"/>
              <a:t>Conclusion, </a:t>
            </a:r>
            <a:r>
              <a:rPr lang="en-US" dirty="0" err="1"/>
              <a:t>Recommandations</a:t>
            </a:r>
            <a:endParaRPr lang="en-US" dirty="0"/>
          </a:p>
          <a:p>
            <a:pPr marL="182880" indent="-342900">
              <a:buFont typeface="Arial" panose="020B0604020202020204" pitchFamily="34" charset="0"/>
              <a:buChar char="Ŏ"/>
            </a:pPr>
            <a:r>
              <a:rPr lang="en-US" dirty="0"/>
              <a:t>Question-</a:t>
            </a:r>
            <a:r>
              <a:rPr lang="en-US" dirty="0" err="1"/>
              <a:t>réponses</a:t>
            </a:r>
            <a:endParaRPr lang="en-US" dirty="0"/>
          </a:p>
        </p:txBody>
      </p:sp>
      <p:sp>
        <p:nvSpPr>
          <p:cNvPr id="30" name="Freeform 6">
            <a:extLst>
              <a:ext uri="{FF2B5EF4-FFF2-40B4-BE49-F238E27FC236}">
                <a16:creationId xmlns:a16="http://schemas.microsoft.com/office/drawing/2014/main" id="{4E75910E-4112-4447-8981-4CA7ACEF9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033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Une cerise rouge dans l’eau">
            <a:extLst>
              <a:ext uri="{FF2B5EF4-FFF2-40B4-BE49-F238E27FC236}">
                <a16:creationId xmlns:a16="http://schemas.microsoft.com/office/drawing/2014/main" id="{BF29A084-16C6-41C7-AB9E-DD9A31E9C5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053" b="1678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4398140-F067-40E9-892C-4DB04C70B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44600" y="-1244600"/>
            <a:ext cx="6858000" cy="93472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679716FC-4A60-45AF-A136-CB92FED41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43000"/>
            <a:ext cx="4572000" cy="29847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>
                <a:solidFill>
                  <a:srgbClr val="FFFFFF"/>
                </a:solidFill>
              </a:rPr>
              <a:t>Robot cueilleur = biodiversité préservée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007DFE-DB36-469D-8EDE-95E1F6490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452109"/>
            <a:ext cx="4571999" cy="131807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b="0" i="0" dirty="0">
                <a:solidFill>
                  <a:srgbClr val="FFFFFF"/>
                </a:solidFill>
                <a:effectLst/>
              </a:rPr>
              <a:t>Nou</a:t>
            </a:r>
            <a:r>
              <a:rPr lang="en-US" sz="1700" i="0" dirty="0">
                <a:solidFill>
                  <a:srgbClr val="FFFFFF"/>
                </a:solidFill>
              </a:rPr>
              <a:t>s </a:t>
            </a:r>
            <a:r>
              <a:rPr lang="en-US" sz="1700" i="0" dirty="0" err="1">
                <a:solidFill>
                  <a:srgbClr val="FFFFFF"/>
                </a:solidFill>
              </a:rPr>
              <a:t>préservons</a:t>
            </a:r>
            <a:r>
              <a:rPr lang="en-US" sz="1700" i="0" dirty="0">
                <a:solidFill>
                  <a:srgbClr val="FFFFFF"/>
                </a:solidFill>
              </a:rPr>
              <a:t> </a:t>
            </a:r>
            <a:r>
              <a:rPr lang="en-US" sz="1700" b="0" i="0" dirty="0">
                <a:solidFill>
                  <a:srgbClr val="FFFFFF"/>
                </a:solidFill>
                <a:effectLst/>
              </a:rPr>
              <a:t>la </a:t>
            </a:r>
            <a:r>
              <a:rPr lang="en-US" sz="1700" b="0" i="0" dirty="0" err="1">
                <a:solidFill>
                  <a:srgbClr val="FFFFFF"/>
                </a:solidFill>
                <a:effectLst/>
              </a:rPr>
              <a:t>biodiversité</a:t>
            </a:r>
            <a:r>
              <a:rPr lang="en-US" sz="1700" b="0" i="0" dirty="0">
                <a:solidFill>
                  <a:srgbClr val="FFFFFF"/>
                </a:solidFill>
                <a:effectLst/>
              </a:rPr>
              <a:t> des fruits en </a:t>
            </a:r>
            <a:r>
              <a:rPr lang="en-US" sz="1700" b="0" i="0" dirty="0" err="1">
                <a:solidFill>
                  <a:srgbClr val="FFFFFF"/>
                </a:solidFill>
                <a:effectLst/>
              </a:rPr>
              <a:t>permettant</a:t>
            </a:r>
            <a:r>
              <a:rPr lang="en-US" sz="1700" b="0" i="0" dirty="0">
                <a:solidFill>
                  <a:srgbClr val="FFFFFF"/>
                </a:solidFill>
                <a:effectLst/>
              </a:rPr>
              <a:t> des </a:t>
            </a:r>
            <a:r>
              <a:rPr lang="en-US" sz="1700" b="0" i="0" dirty="0" err="1">
                <a:solidFill>
                  <a:srgbClr val="FFFFFF"/>
                </a:solidFill>
                <a:effectLst/>
              </a:rPr>
              <a:t>traitements</a:t>
            </a:r>
            <a:r>
              <a:rPr lang="en-US" sz="17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700" b="0" i="0" dirty="0" err="1">
                <a:solidFill>
                  <a:srgbClr val="FFFFFF"/>
                </a:solidFill>
                <a:effectLst/>
              </a:rPr>
              <a:t>spécifiques</a:t>
            </a:r>
            <a:r>
              <a:rPr lang="en-US" sz="1700" b="0" i="0" dirty="0">
                <a:solidFill>
                  <a:srgbClr val="FFFFFF"/>
                </a:solidFill>
                <a:effectLst/>
              </a:rPr>
              <a:t> pour </a:t>
            </a:r>
            <a:r>
              <a:rPr lang="en-US" sz="1700" b="0" i="0" dirty="0" err="1">
                <a:solidFill>
                  <a:srgbClr val="FFFFFF"/>
                </a:solidFill>
                <a:effectLst/>
              </a:rPr>
              <a:t>chaque</a:t>
            </a:r>
            <a:r>
              <a:rPr lang="en-US" sz="17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700" b="0" i="0" dirty="0" err="1">
                <a:solidFill>
                  <a:srgbClr val="FFFFFF"/>
                </a:solidFill>
                <a:effectLst/>
              </a:rPr>
              <a:t>espèce</a:t>
            </a:r>
            <a:r>
              <a:rPr lang="en-US" sz="1700" b="0" i="0" dirty="0">
                <a:solidFill>
                  <a:srgbClr val="FFFFFF"/>
                </a:solidFill>
                <a:effectLst/>
              </a:rPr>
              <a:t> de fruits grâce à </a:t>
            </a:r>
            <a:r>
              <a:rPr lang="en-US" sz="1700" b="0" i="0" dirty="0" err="1">
                <a:solidFill>
                  <a:srgbClr val="FFFFFF"/>
                </a:solidFill>
                <a:effectLst/>
              </a:rPr>
              <a:t>nos</a:t>
            </a:r>
            <a:r>
              <a:rPr lang="en-US" sz="1700" b="0" i="0" dirty="0">
                <a:solidFill>
                  <a:srgbClr val="FFFFFF"/>
                </a:solidFill>
                <a:effectLst/>
              </a:rPr>
              <a:t> robots </a:t>
            </a:r>
            <a:r>
              <a:rPr lang="en-US" sz="1700" b="0" i="0" dirty="0" err="1">
                <a:solidFill>
                  <a:srgbClr val="FFFFFF"/>
                </a:solidFill>
                <a:effectLst/>
              </a:rPr>
              <a:t>cueilleurs</a:t>
            </a:r>
            <a:r>
              <a:rPr lang="en-US" sz="17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700" b="0" i="0" dirty="0" err="1">
                <a:solidFill>
                  <a:srgbClr val="FFFFFF"/>
                </a:solidFill>
                <a:effectLst/>
              </a:rPr>
              <a:t>intelligents</a:t>
            </a:r>
            <a:r>
              <a:rPr lang="en-US" sz="1700" b="0" i="0" dirty="0">
                <a:solidFill>
                  <a:srgbClr val="FFFFFF"/>
                </a:solidFill>
                <a:effectLst/>
              </a:rPr>
              <a:t>.</a:t>
            </a:r>
            <a:endParaRPr lang="en-US" sz="1700" dirty="0">
              <a:solidFill>
                <a:srgbClr val="FFFF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7726E8A-324C-4684-96F2-AFDDFB2F1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58952" y="4291242"/>
            <a:ext cx="45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47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DF6B00E0-66CE-439F-8DB8-0360E46EB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5744" y="691762"/>
            <a:ext cx="3541205" cy="17066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FruitApp</a:t>
            </a:r>
            <a:br>
              <a:rPr lang="en-US" sz="26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26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Prenez une photo du fruit et vous saurez tout sur lui !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81085A18-3C76-4C03-9435-288132DA193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5429" r="27065" b="9183"/>
          <a:stretch/>
        </p:blipFill>
        <p:spPr>
          <a:xfrm>
            <a:off x="2563091" y="691763"/>
            <a:ext cx="2693529" cy="5087244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1A0812C-8DCE-4CA2-904B-A5A5C12CA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2660" y="1005840"/>
            <a:ext cx="0" cy="585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12" name="Espace réservé du contenu 3">
            <a:extLst>
              <a:ext uri="{FF2B5EF4-FFF2-40B4-BE49-F238E27FC236}">
                <a16:creationId xmlns:a16="http://schemas.microsoft.com/office/drawing/2014/main" id="{2ACE5790-F794-4A29-95A7-2D2F009B1C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2272749"/>
              </p:ext>
            </p:extLst>
          </p:nvPr>
        </p:nvGraphicFramePr>
        <p:xfrm>
          <a:off x="7888666" y="2623930"/>
          <a:ext cx="3541205" cy="3158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05033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48" name="Rectangle 40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44F87551-3B51-41CC-856B-09EBD8D1D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7532" y="1063255"/>
            <a:ext cx="5312254" cy="18067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Jeu de </a:t>
            </a:r>
            <a:r>
              <a:rPr lang="en-US" i="1" kern="1200" spc="100" baseline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données</a:t>
            </a:r>
            <a:endParaRPr lang="en-US" i="1" kern="1200" spc="100" baseline="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1" name="Espace réservé du contenu 20" descr="Une image contenant texte, lumière&#10;&#10;Description générée automatiquement">
            <a:extLst>
              <a:ext uri="{FF2B5EF4-FFF2-40B4-BE49-F238E27FC236}">
                <a16:creationId xmlns:a16="http://schemas.microsoft.com/office/drawing/2014/main" id="{31096504-70D4-4529-8DB1-A9786EC484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6928" r="7029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49" name="Straight Connector 42">
            <a:extLst>
              <a:ext uri="{FF2B5EF4-FFF2-40B4-BE49-F238E27FC236}">
                <a16:creationId xmlns:a16="http://schemas.microsoft.com/office/drawing/2014/main" id="{C1FC086D-39EC-448D-97E7-FF23235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86332" y="3088919"/>
            <a:ext cx="52120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EF961BD-5F7C-46E5-9642-73BD8B56B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77532" y="3309582"/>
            <a:ext cx="5312254" cy="2485157"/>
          </a:xfrm>
        </p:spPr>
        <p:txBody>
          <a:bodyPr vert="horz" lIns="91440" tIns="45720" rIns="91440" bIns="45720" rtlCol="0">
            <a:normAutofit/>
          </a:bodyPr>
          <a:lstStyle/>
          <a:p>
            <a:pPr marL="182880">
              <a:lnSpc>
                <a:spcPct val="100000"/>
              </a:lnSpc>
            </a:pPr>
            <a:r>
              <a:rPr lang="en-US" sz="1600"/>
              <a:t>Dataset Kaggle riche de 131 variétés de fruits et légumes - labellisées</a:t>
            </a:r>
          </a:p>
          <a:p>
            <a:pPr marL="182880">
              <a:lnSpc>
                <a:spcPct val="100000"/>
              </a:lnSpc>
            </a:pPr>
            <a:r>
              <a:rPr lang="en-US" sz="1600"/>
              <a:t>Photos “360°” extraites d’une captation spécifique :</a:t>
            </a:r>
          </a:p>
          <a:p>
            <a:pPr marL="182880">
              <a:lnSpc>
                <a:spcPct val="100000"/>
              </a:lnSpc>
            </a:pPr>
            <a:r>
              <a:rPr lang="en-US" sz="1600"/>
              <a:t>rotation tri-axiale</a:t>
            </a:r>
          </a:p>
          <a:p>
            <a:pPr marL="182880">
              <a:lnSpc>
                <a:spcPct val="100000"/>
              </a:lnSpc>
            </a:pPr>
            <a:r>
              <a:rPr lang="en-US" sz="1600"/>
              <a:t>post-traitée (fond blanc reconstruit + resizing 100x100 pixel)</a:t>
            </a:r>
          </a:p>
          <a:p>
            <a:pPr marL="182880">
              <a:lnSpc>
                <a:spcPct val="100000"/>
              </a:lnSpc>
            </a:pPr>
            <a:r>
              <a:rPr lang="en-US" sz="1600"/>
              <a:t>Train : 67 692 Fichiers / Test : 22 688 Fichiers</a:t>
            </a:r>
          </a:p>
        </p:txBody>
      </p:sp>
      <p:sp>
        <p:nvSpPr>
          <p:cNvPr id="50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33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E51B5D54-121C-4513-B9CF-785D2E61C791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204783031"/>
              </p:ext>
            </p:extLst>
          </p:nvPr>
        </p:nvGraphicFramePr>
        <p:xfrm>
          <a:off x="752857" y="2436128"/>
          <a:ext cx="10677144" cy="326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7F6DD7A8-913A-4164-8562-476A1D24351A}"/>
              </a:ext>
            </a:extLst>
          </p:cNvPr>
          <p:cNvSpPr/>
          <p:nvPr/>
        </p:nvSpPr>
        <p:spPr>
          <a:xfrm>
            <a:off x="0" y="0"/>
            <a:ext cx="12191999" cy="192433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24568F2-CCCA-4290-93BC-34344FA5A154}"/>
              </a:ext>
            </a:extLst>
          </p:cNvPr>
          <p:cNvSpPr txBox="1"/>
          <p:nvPr/>
        </p:nvSpPr>
        <p:spPr>
          <a:xfrm>
            <a:off x="426002" y="449026"/>
            <a:ext cx="9562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i="1" dirty="0">
                <a:solidFill>
                  <a:schemeClr val="bg1"/>
                </a:solidFill>
                <a:latin typeface="+mj-lt"/>
              </a:rPr>
              <a:t>Processus global</a:t>
            </a:r>
          </a:p>
        </p:txBody>
      </p:sp>
    </p:spTree>
    <p:extLst>
      <p:ext uri="{BB962C8B-B14F-4D97-AF65-F5344CB8AC3E}">
        <p14:creationId xmlns:p14="http://schemas.microsoft.com/office/powerpoint/2010/main" val="2861173919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RegularSeedRightStep">
      <a:dk1>
        <a:srgbClr val="000000"/>
      </a:dk1>
      <a:lt1>
        <a:srgbClr val="FFFFFF"/>
      </a:lt1>
      <a:dk2>
        <a:srgbClr val="34381F"/>
      </a:dk2>
      <a:lt2>
        <a:srgbClr val="E2E8E8"/>
      </a:lt2>
      <a:accent1>
        <a:srgbClr val="E72932"/>
      </a:accent1>
      <a:accent2>
        <a:srgbClr val="D55D17"/>
      </a:accent2>
      <a:accent3>
        <a:srgbClr val="C29F22"/>
      </a:accent3>
      <a:accent4>
        <a:srgbClr val="90B013"/>
      </a:accent4>
      <a:accent5>
        <a:srgbClr val="5AB721"/>
      </a:accent5>
      <a:accent6>
        <a:srgbClr val="15BE1A"/>
      </a:accent6>
      <a:hlink>
        <a:srgbClr val="30918D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231</Words>
  <Application>Microsoft Office PowerPoint</Application>
  <PresentationFormat>Grand écran</PresentationFormat>
  <Paragraphs>43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CIDFont+F5</vt:lpstr>
      <vt:lpstr>Sitka Banner</vt:lpstr>
      <vt:lpstr>HeadlinesVTI</vt:lpstr>
      <vt:lpstr>Fruits! Le robot cueilleur intelligent</vt:lpstr>
      <vt:lpstr>Sommaire</vt:lpstr>
      <vt:lpstr>Robot cueilleur = biodiversité préservée</vt:lpstr>
      <vt:lpstr>FruitApp Prenez une photo du fruit et vous saurez tout sur lui !</vt:lpstr>
      <vt:lpstr>Jeu de données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Fruits! Le robot cueilleur intelligent</dc:title>
  <dc:creator>Anne-Sophie GIMENEZ</dc:creator>
  <cp:lastModifiedBy>Anne-Sophie GIMENEZ</cp:lastModifiedBy>
  <cp:revision>1</cp:revision>
  <dcterms:created xsi:type="dcterms:W3CDTF">2021-12-14T09:38:23Z</dcterms:created>
  <dcterms:modified xsi:type="dcterms:W3CDTF">2021-12-14T10:31:11Z</dcterms:modified>
</cp:coreProperties>
</file>