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4" r:id="rId8"/>
    <p:sldId id="285" r:id="rId9"/>
    <p:sldId id="286" r:id="rId10"/>
    <p:sldId id="295" r:id="rId11"/>
    <p:sldId id="294" r:id="rId12"/>
    <p:sldId id="287" r:id="rId13"/>
    <p:sldId id="293" r:id="rId14"/>
    <p:sldId id="288" r:id="rId15"/>
    <p:sldId id="292" r:id="rId16"/>
    <p:sldId id="289" r:id="rId17"/>
    <p:sldId id="296" r:id="rId18"/>
    <p:sldId id="290" r:id="rId19"/>
    <p:sldId id="2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230C9F-AC46-4D4E-A90C-8D363001B618}" v="84" dt="2021-03-14T20:05:43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9b8003fc1540771/college/1/1_2/SD%20Lab/Date_S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9b8003fc1540771/college/1/1_2/SD%20Lab/Date_S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9b8003fc1540771/college/1/1_2/SD%20Lab/Date_SD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9b8003fc1540771/college/1/1_2/SD%20Lab/Date_SD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9b8003fc1540771/college/1/1_2/SD%20Lab/Date_SD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9b8003fc1540771/college/1/1_2/SD%20Lab/Date_SD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9b8003fc1540771/college/1/1_2/SD%20Lab/Date_SD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9b8003fc1540771/college/1/1_2/SD%20Lab/Date_S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9b8003fc1540771/college/1/1_2/SD%20Lab/Date_S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9b8003fc1540771/college/1/1_2/SD%20Lab/Date_S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9b8003fc1540771/college/1/1_2/SD%20Lab/Date_S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9b8003fc1540771/college/1/1_2/SD%20Lab/Date_S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9b8003fc1540771/college/1/1_2/SD%20Lab/Date_S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9b8003fc1540771/college/1/1_2/SD%20Lab/Date_S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9b8003fc1540771/college/1/1_2/SD%20Lab/Date_S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TIMP SORTARE VECTOR RANDOM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899446909177022E-2"/>
          <c:y val="7.0847100134751081E-2"/>
          <c:w val="0.88275570353859689"/>
          <c:h val="0.80753471526859499"/>
        </c:manualLayout>
      </c:layout>
      <c:lineChart>
        <c:grouping val="standard"/>
        <c:varyColors val="0"/>
        <c:ser>
          <c:idx val="0"/>
          <c:order val="0"/>
          <c:tx>
            <c:strRef>
              <c:f>[Date_SD.xlsx]RANDOM!$B$1</c:f>
              <c:strCache>
                <c:ptCount val="1"/>
                <c:pt idx="0">
                  <c:v>TimSort</c:v>
                </c:pt>
              </c:strCache>
            </c:strRef>
          </c:tx>
          <c:spPr>
            <a:ln w="22225" cap="rnd">
              <a:solidFill>
                <a:schemeClr val="accent1">
                  <a:shade val="47000"/>
                </a:schemeClr>
              </a:solidFill>
            </a:ln>
            <a:effectLst>
              <a:glow rad="139700">
                <a:schemeClr val="accent1">
                  <a:shade val="47000"/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[Date_SD.xlsx]RANDOM!$A$2:$A$43</c:f>
              <c:strCache>
                <c:ptCount val="42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  <c:pt idx="35">
                  <c:v>10000000/100</c:v>
                </c:pt>
                <c:pt idx="36">
                  <c:v>10000000/1000</c:v>
                </c:pt>
                <c:pt idx="37">
                  <c:v>10000000/10000</c:v>
                </c:pt>
                <c:pt idx="38">
                  <c:v>10000000/100000</c:v>
                </c:pt>
                <c:pt idx="39">
                  <c:v>10000000/1000000</c:v>
                </c:pt>
                <c:pt idx="40">
                  <c:v>10000000/10000000</c:v>
                </c:pt>
                <c:pt idx="41">
                  <c:v>10000000/100000000</c:v>
                </c:pt>
              </c:strCache>
            </c:strRef>
          </c:cat>
          <c:val>
            <c:numRef>
              <c:f>[Date_SD.xlsx]RANDOM!$B$2:$B$43</c:f>
              <c:numCache>
                <c:formatCode>General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6.7353248596191395E-4</c:v>
                </c:pt>
                <c:pt idx="8">
                  <c:v>0</c:v>
                </c:pt>
                <c:pt idx="9">
                  <c:v>9.9277496337890603E-4</c:v>
                </c:pt>
                <c:pt idx="10">
                  <c:v>0</c:v>
                </c:pt>
                <c:pt idx="11">
                  <c:v>0</c:v>
                </c:pt>
                <c:pt idx="12">
                  <c:v>8.1117153167724592E-3</c:v>
                </c:pt>
                <c:pt idx="13">
                  <c:v>1.00207328796386E-3</c:v>
                </c:pt>
                <c:pt idx="14">
                  <c:v>9.9730491638183594E-4</c:v>
                </c:pt>
                <c:pt idx="15">
                  <c:v>0</c:v>
                </c:pt>
                <c:pt idx="16">
                  <c:v>1.10411643981933E-2</c:v>
                </c:pt>
                <c:pt idx="17">
                  <c:v>1.2334823608398399E-2</c:v>
                </c:pt>
                <c:pt idx="18">
                  <c:v>1.0246753692626899E-2</c:v>
                </c:pt>
                <c:pt idx="19">
                  <c:v>1.01284980773925E-2</c:v>
                </c:pt>
                <c:pt idx="20">
                  <c:v>1.0092020034789999E-2</c:v>
                </c:pt>
                <c:pt idx="21">
                  <c:v>1.21452808380126E-2</c:v>
                </c:pt>
                <c:pt idx="22">
                  <c:v>7.9064369201660101E-2</c:v>
                </c:pt>
                <c:pt idx="23">
                  <c:v>0.11143159866332999</c:v>
                </c:pt>
                <c:pt idx="24">
                  <c:v>7.0766925811767495E-2</c:v>
                </c:pt>
                <c:pt idx="25">
                  <c:v>4.03873920440673E-2</c:v>
                </c:pt>
                <c:pt idx="26">
                  <c:v>0.19114112854003901</c:v>
                </c:pt>
                <c:pt idx="27">
                  <c:v>0.21470880508422799</c:v>
                </c:pt>
                <c:pt idx="28">
                  <c:v>0.34601068496704102</c:v>
                </c:pt>
                <c:pt idx="29">
                  <c:v>0.598119497299194</c:v>
                </c:pt>
                <c:pt idx="30">
                  <c:v>0.54147219657897905</c:v>
                </c:pt>
                <c:pt idx="31">
                  <c:v>1.42513298988342</c:v>
                </c:pt>
                <c:pt idx="32">
                  <c:v>1.8337647914886399</c:v>
                </c:pt>
                <c:pt idx="33">
                  <c:v>2.4407036304473801</c:v>
                </c:pt>
                <c:pt idx="34">
                  <c:v>1.26558065414428</c:v>
                </c:pt>
                <c:pt idx="35">
                  <c:v>3.9236180782318102</c:v>
                </c:pt>
                <c:pt idx="36">
                  <c:v>2.5204710960388099</c:v>
                </c:pt>
                <c:pt idx="37">
                  <c:v>17.6575767993927</c:v>
                </c:pt>
                <c:pt idx="38">
                  <c:v>19.853021383285501</c:v>
                </c:pt>
                <c:pt idx="39">
                  <c:v>17.2507674694061</c:v>
                </c:pt>
                <c:pt idx="40">
                  <c:v>9.5710337162017805</c:v>
                </c:pt>
                <c:pt idx="41">
                  <c:v>5.8304264545440603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BA-4753-8C11-90B6DB46A601}"/>
            </c:ext>
          </c:extLst>
        </c:ser>
        <c:ser>
          <c:idx val="1"/>
          <c:order val="1"/>
          <c:tx>
            <c:strRef>
              <c:f>[Date_SD.xlsx]RANDOM!$C$1</c:f>
              <c:strCache>
                <c:ptCount val="1"/>
                <c:pt idx="0">
                  <c:v>BubbleSort</c:v>
                </c:pt>
              </c:strCache>
            </c:strRef>
          </c:tx>
          <c:spPr>
            <a:ln w="22225" cap="rnd">
              <a:solidFill>
                <a:schemeClr val="accent1">
                  <a:shade val="65000"/>
                </a:schemeClr>
              </a:solidFill>
            </a:ln>
            <a:effectLst>
              <a:glow rad="139700">
                <a:schemeClr val="accent1">
                  <a:shade val="65000"/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[Date_SD.xlsx]RANDOM!$A$2:$A$43</c:f>
              <c:strCache>
                <c:ptCount val="42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  <c:pt idx="35">
                  <c:v>10000000/100</c:v>
                </c:pt>
                <c:pt idx="36">
                  <c:v>10000000/1000</c:v>
                </c:pt>
                <c:pt idx="37">
                  <c:v>10000000/10000</c:v>
                </c:pt>
                <c:pt idx="38">
                  <c:v>10000000/100000</c:v>
                </c:pt>
                <c:pt idx="39">
                  <c:v>10000000/1000000</c:v>
                </c:pt>
                <c:pt idx="40">
                  <c:v>10000000/10000000</c:v>
                </c:pt>
                <c:pt idx="41">
                  <c:v>10000000/100000000</c:v>
                </c:pt>
              </c:strCache>
            </c:strRef>
          </c:cat>
          <c:val>
            <c:numRef>
              <c:f>[Date_SD.xlsx]RANDOM!$C$2:$C$43</c:f>
              <c:numCache>
                <c:formatCode>General</c:formatCode>
                <c:ptCount val="42"/>
                <c:pt idx="0">
                  <c:v>3.8725852966308497E-2</c:v>
                </c:pt>
                <c:pt idx="1">
                  <c:v>2.7630805969238201E-2</c:v>
                </c:pt>
                <c:pt idx="2">
                  <c:v>1.02531909942626E-2</c:v>
                </c:pt>
                <c:pt idx="3">
                  <c:v>2.0435333251953101E-2</c:v>
                </c:pt>
                <c:pt idx="4" formatCode="0.00E+00">
                  <c:v>8.8691711425781196E-5</c:v>
                </c:pt>
                <c:pt idx="5">
                  <c:v>1.0120630264282201E-2</c:v>
                </c:pt>
                <c:pt idx="6">
                  <c:v>0</c:v>
                </c:pt>
                <c:pt idx="7">
                  <c:v>1.43096256256103</c:v>
                </c:pt>
                <c:pt idx="8">
                  <c:v>0.224908351898193</c:v>
                </c:pt>
                <c:pt idx="9">
                  <c:v>0.89054608345031705</c:v>
                </c:pt>
                <c:pt idx="10">
                  <c:v>3.7187955379486</c:v>
                </c:pt>
                <c:pt idx="11">
                  <c:v>0.22442531585693301</c:v>
                </c:pt>
                <c:pt idx="12">
                  <c:v>3.30953764915466</c:v>
                </c:pt>
                <c:pt idx="13">
                  <c:v>0</c:v>
                </c:pt>
                <c:pt idx="14">
                  <c:v>109.506932735443</c:v>
                </c:pt>
                <c:pt idx="15">
                  <c:v>47.115428924560497</c:v>
                </c:pt>
                <c:pt idx="16">
                  <c:v>367.17849040031399</c:v>
                </c:pt>
                <c:pt idx="17">
                  <c:v>350.68166017532297</c:v>
                </c:pt>
                <c:pt idx="18">
                  <c:v>77.628719568252507</c:v>
                </c:pt>
                <c:pt idx="19">
                  <c:v>433.04531025886502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BA-4753-8C11-90B6DB46A601}"/>
            </c:ext>
          </c:extLst>
        </c:ser>
        <c:ser>
          <c:idx val="2"/>
          <c:order val="2"/>
          <c:tx>
            <c:strRef>
              <c:f>[Date_SD.xlsx]RANDOM!$D$1</c:f>
              <c:strCache>
                <c:ptCount val="1"/>
                <c:pt idx="0">
                  <c:v>CountSort</c:v>
                </c:pt>
              </c:strCache>
            </c:strRef>
          </c:tx>
          <c:spPr>
            <a:ln w="22225" cap="rnd">
              <a:solidFill>
                <a:schemeClr val="accent1">
                  <a:shade val="82000"/>
                </a:schemeClr>
              </a:solidFill>
            </a:ln>
            <a:effectLst>
              <a:glow rad="139700">
                <a:schemeClr val="accent1">
                  <a:shade val="82000"/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[Date_SD.xlsx]RANDOM!$A$2:$A$43</c:f>
              <c:strCache>
                <c:ptCount val="42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  <c:pt idx="35">
                  <c:v>10000000/100</c:v>
                </c:pt>
                <c:pt idx="36">
                  <c:v>10000000/1000</c:v>
                </c:pt>
                <c:pt idx="37">
                  <c:v>10000000/10000</c:v>
                </c:pt>
                <c:pt idx="38">
                  <c:v>10000000/100000</c:v>
                </c:pt>
                <c:pt idx="39">
                  <c:v>10000000/1000000</c:v>
                </c:pt>
                <c:pt idx="40">
                  <c:v>10000000/10000000</c:v>
                </c:pt>
                <c:pt idx="41">
                  <c:v>10000000/100000000</c:v>
                </c:pt>
              </c:strCache>
            </c:strRef>
          </c:cat>
          <c:val>
            <c:numRef>
              <c:f>[Date_SD.xlsx]RANDOM!$D$2:$D$43</c:f>
              <c:numCache>
                <c:formatCode>General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2.12335586547851E-3</c:v>
                </c:pt>
                <c:pt idx="3">
                  <c:v>8.0487728118896398E-3</c:v>
                </c:pt>
                <c:pt idx="4">
                  <c:v>9.0110301971435505E-2</c:v>
                </c:pt>
                <c:pt idx="5">
                  <c:v>1.0867180824279701</c:v>
                </c:pt>
                <c:pt idx="6">
                  <c:v>9.5492422580718994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9.1836452484130807E-3</c:v>
                </c:pt>
                <c:pt idx="11">
                  <c:v>8.1348180770873996E-2</c:v>
                </c:pt>
                <c:pt idx="12">
                  <c:v>0.88679432868957497</c:v>
                </c:pt>
                <c:pt idx="13">
                  <c:v>8.8105626106262207</c:v>
                </c:pt>
                <c:pt idx="14">
                  <c:v>8.056640625E-3</c:v>
                </c:pt>
                <c:pt idx="15">
                  <c:v>5.0745010375976502E-3</c:v>
                </c:pt>
                <c:pt idx="16">
                  <c:v>2.22158432006835E-2</c:v>
                </c:pt>
                <c:pt idx="17">
                  <c:v>2.0363330841064401E-2</c:v>
                </c:pt>
                <c:pt idx="18">
                  <c:v>0.123120307922363</c:v>
                </c:pt>
                <c:pt idx="19">
                  <c:v>0.89874768257141102</c:v>
                </c:pt>
                <c:pt idx="20">
                  <c:v>9.0322315692901594</c:v>
                </c:pt>
                <c:pt idx="21">
                  <c:v>3.8552761077880797E-2</c:v>
                </c:pt>
                <c:pt idx="22">
                  <c:v>0.21227240562438901</c:v>
                </c:pt>
                <c:pt idx="23">
                  <c:v>0.12919592857360801</c:v>
                </c:pt>
                <c:pt idx="24">
                  <c:v>7.2930097579955999E-2</c:v>
                </c:pt>
                <c:pt idx="25">
                  <c:v>0.140835046768188</c:v>
                </c:pt>
                <c:pt idx="26">
                  <c:v>1.1625175476074201</c:v>
                </c:pt>
                <c:pt idx="27">
                  <c:v>9.3323836326599103</c:v>
                </c:pt>
                <c:pt idx="28">
                  <c:v>0.77215409278869596</c:v>
                </c:pt>
                <c:pt idx="29">
                  <c:v>0.91316962242126398</c:v>
                </c:pt>
                <c:pt idx="30">
                  <c:v>0.55239486694335904</c:v>
                </c:pt>
                <c:pt idx="31">
                  <c:v>1.00556468963623</c:v>
                </c:pt>
                <c:pt idx="32">
                  <c:v>1.48426389694213</c:v>
                </c:pt>
                <c:pt idx="33">
                  <c:v>3.29418492317199</c:v>
                </c:pt>
                <c:pt idx="34">
                  <c:v>10.309726476669301</c:v>
                </c:pt>
                <c:pt idx="35">
                  <c:v>8.4884481430053693</c:v>
                </c:pt>
                <c:pt idx="36">
                  <c:v>3.8840849399566602</c:v>
                </c:pt>
                <c:pt idx="37">
                  <c:v>18.621755599975501</c:v>
                </c:pt>
                <c:pt idx="38">
                  <c:v>14.696704387664701</c:v>
                </c:pt>
                <c:pt idx="39">
                  <c:v>9.7339298725128103</c:v>
                </c:pt>
                <c:pt idx="40">
                  <c:v>7.9624731540679896</c:v>
                </c:pt>
                <c:pt idx="41">
                  <c:v>14.2063317298889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BA-4753-8C11-90B6DB46A601}"/>
            </c:ext>
          </c:extLst>
        </c:ser>
        <c:ser>
          <c:idx val="3"/>
          <c:order val="3"/>
          <c:tx>
            <c:strRef>
              <c:f>[Date_SD.xlsx]RANDOM!$E$1</c:f>
              <c:strCache>
                <c:ptCount val="1"/>
                <c:pt idx="0">
                  <c:v>RadixSortLSD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[Date_SD.xlsx]RANDOM!$A$2:$A$43</c:f>
              <c:strCache>
                <c:ptCount val="42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  <c:pt idx="35">
                  <c:v>10000000/100</c:v>
                </c:pt>
                <c:pt idx="36">
                  <c:v>10000000/1000</c:v>
                </c:pt>
                <c:pt idx="37">
                  <c:v>10000000/10000</c:v>
                </c:pt>
                <c:pt idx="38">
                  <c:v>10000000/100000</c:v>
                </c:pt>
                <c:pt idx="39">
                  <c:v>10000000/1000000</c:v>
                </c:pt>
                <c:pt idx="40">
                  <c:v>10000000/10000000</c:v>
                </c:pt>
                <c:pt idx="41">
                  <c:v>10000000/100000000</c:v>
                </c:pt>
              </c:strCache>
            </c:strRef>
          </c:cat>
          <c:val>
            <c:numRef>
              <c:f>[Date_SD.xlsx]RANDOM!$E$2:$E$43</c:f>
              <c:numCache>
                <c:formatCode>General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8.0316066741943307E-3</c:v>
                </c:pt>
                <c:pt idx="13">
                  <c:v>0</c:v>
                </c:pt>
                <c:pt idx="14">
                  <c:v>2.05111503601074E-3</c:v>
                </c:pt>
                <c:pt idx="15">
                  <c:v>5.0947666168212804E-3</c:v>
                </c:pt>
                <c:pt idx="16">
                  <c:v>3.0325651168823201E-2</c:v>
                </c:pt>
                <c:pt idx="17">
                  <c:v>4.0676593780517502E-2</c:v>
                </c:pt>
                <c:pt idx="18">
                  <c:v>2.0424365997314401E-2</c:v>
                </c:pt>
                <c:pt idx="19">
                  <c:v>5.25476932525634E-2</c:v>
                </c:pt>
                <c:pt idx="20">
                  <c:v>9.0965986251830999E-2</c:v>
                </c:pt>
                <c:pt idx="21">
                  <c:v>3.0098915100097601E-2</c:v>
                </c:pt>
                <c:pt idx="22">
                  <c:v>0.272350072860717</c:v>
                </c:pt>
                <c:pt idx="23">
                  <c:v>0.393748998641967</c:v>
                </c:pt>
                <c:pt idx="24">
                  <c:v>0.28141856193542403</c:v>
                </c:pt>
                <c:pt idx="25">
                  <c:v>0.20222163200378401</c:v>
                </c:pt>
                <c:pt idx="26">
                  <c:v>1.1730306148528999</c:v>
                </c:pt>
                <c:pt idx="27">
                  <c:v>1.5163593292236299</c:v>
                </c:pt>
                <c:pt idx="28">
                  <c:v>0.782609462738037</c:v>
                </c:pt>
                <c:pt idx="29">
                  <c:v>2.0275070667266801</c:v>
                </c:pt>
                <c:pt idx="30">
                  <c:v>2.0210585594177202</c:v>
                </c:pt>
                <c:pt idx="31">
                  <c:v>5.1666491031646702</c:v>
                </c:pt>
                <c:pt idx="32">
                  <c:v>7.4320201873779297</c:v>
                </c:pt>
                <c:pt idx="33">
                  <c:v>12.2494056224823</c:v>
                </c:pt>
                <c:pt idx="34">
                  <c:v>7.7818825244903502</c:v>
                </c:pt>
                <c:pt idx="35">
                  <c:v>9.1983187198638898</c:v>
                </c:pt>
                <c:pt idx="36">
                  <c:v>8.7974147796630806</c:v>
                </c:pt>
                <c:pt idx="37">
                  <c:v>69.106177568435598</c:v>
                </c:pt>
                <c:pt idx="38">
                  <c:v>70.344740867614703</c:v>
                </c:pt>
                <c:pt idx="39">
                  <c:v>62.149529933929401</c:v>
                </c:pt>
                <c:pt idx="40">
                  <c:v>41.6533975601196</c:v>
                </c:pt>
                <c:pt idx="41">
                  <c:v>30.261207342147799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BA-4753-8C11-90B6DB46A601}"/>
            </c:ext>
          </c:extLst>
        </c:ser>
        <c:ser>
          <c:idx val="5"/>
          <c:order val="5"/>
          <c:tx>
            <c:strRef>
              <c:f>[Date_SD.xlsx]RANDOM!$F$1</c:f>
              <c:strCache>
                <c:ptCount val="1"/>
                <c:pt idx="0">
                  <c:v>MergeSort</c:v>
                </c:pt>
              </c:strCache>
            </c:strRef>
          </c:tx>
          <c:spPr>
            <a:ln w="22225" cap="rnd">
              <a:solidFill>
                <a:schemeClr val="accent1">
                  <a:tint val="65000"/>
                </a:schemeClr>
              </a:solidFill>
            </a:ln>
            <a:effectLst>
              <a:glow rad="139700">
                <a:schemeClr val="accent1">
                  <a:tint val="65000"/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[Date_SD.xlsx]RANDOM!$A$2:$A$43</c:f>
              <c:strCache>
                <c:ptCount val="42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  <c:pt idx="35">
                  <c:v>10000000/100</c:v>
                </c:pt>
                <c:pt idx="36">
                  <c:v>10000000/1000</c:v>
                </c:pt>
                <c:pt idx="37">
                  <c:v>10000000/10000</c:v>
                </c:pt>
                <c:pt idx="38">
                  <c:v>10000000/100000</c:v>
                </c:pt>
                <c:pt idx="39">
                  <c:v>10000000/1000000</c:v>
                </c:pt>
                <c:pt idx="40">
                  <c:v>10000000/10000000</c:v>
                </c:pt>
                <c:pt idx="41">
                  <c:v>10000000/100000000</c:v>
                </c:pt>
              </c:strCache>
            </c:strRef>
          </c:cat>
          <c:val>
            <c:numRef>
              <c:f>[Date_SD.xlsx]RANDOM!$F$2:$F$43</c:f>
              <c:numCache>
                <c:formatCode>General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1.5627384185790998E-2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1.56211853027343E-2</c:v>
                </c:pt>
                <c:pt idx="8">
                  <c:v>1.5620946884155201E-2</c:v>
                </c:pt>
                <c:pt idx="9">
                  <c:v>0</c:v>
                </c:pt>
                <c:pt idx="10">
                  <c:v>0</c:v>
                </c:pt>
                <c:pt idx="11">
                  <c:v>3.89304161071777E-2</c:v>
                </c:pt>
                <c:pt idx="12">
                  <c:v>2.0627975463867101E-3</c:v>
                </c:pt>
                <c:pt idx="13">
                  <c:v>1.00927352905273E-2</c:v>
                </c:pt>
                <c:pt idx="14">
                  <c:v>4.9293994903564398E-2</c:v>
                </c:pt>
                <c:pt idx="15">
                  <c:v>0.17269039154052701</c:v>
                </c:pt>
                <c:pt idx="16">
                  <c:v>0.34480762481689398</c:v>
                </c:pt>
                <c:pt idx="17">
                  <c:v>0.26155447959899902</c:v>
                </c:pt>
                <c:pt idx="18">
                  <c:v>0.17350935935974099</c:v>
                </c:pt>
                <c:pt idx="19">
                  <c:v>4.0708303451538003E-2</c:v>
                </c:pt>
                <c:pt idx="20">
                  <c:v>0.30460357666015597</c:v>
                </c:pt>
                <c:pt idx="21">
                  <c:v>0.46675372123718201</c:v>
                </c:pt>
                <c:pt idx="22">
                  <c:v>1.3089408874511701</c:v>
                </c:pt>
                <c:pt idx="23">
                  <c:v>0.77606987953186002</c:v>
                </c:pt>
                <c:pt idx="24">
                  <c:v>0.78190302848815896</c:v>
                </c:pt>
                <c:pt idx="25">
                  <c:v>2.8589923381805402</c:v>
                </c:pt>
                <c:pt idx="26">
                  <c:v>4.1182880401611301</c:v>
                </c:pt>
                <c:pt idx="27">
                  <c:v>0.93890833854675204</c:v>
                </c:pt>
                <c:pt idx="28">
                  <c:v>44.418900966644202</c:v>
                </c:pt>
                <c:pt idx="29">
                  <c:v>24.064689397811801</c:v>
                </c:pt>
                <c:pt idx="30">
                  <c:v>29.801002025604198</c:v>
                </c:pt>
                <c:pt idx="31">
                  <c:v>33.060267448425201</c:v>
                </c:pt>
                <c:pt idx="32">
                  <c:v>39.945312738418501</c:v>
                </c:pt>
                <c:pt idx="33">
                  <c:v>15.8709104061126</c:v>
                </c:pt>
                <c:pt idx="34">
                  <c:v>31.961529016494701</c:v>
                </c:pt>
                <c:pt idx="35">
                  <c:v>175.31144118309001</c:v>
                </c:pt>
                <c:pt idx="36">
                  <c:v>86.721513509750295</c:v>
                </c:pt>
                <c:pt idx="37">
                  <c:v>511.489684820175</c:v>
                </c:pt>
                <c:pt idx="38">
                  <c:v>403.61794567108097</c:v>
                </c:pt>
                <c:pt idx="39">
                  <c:v>258.65924978256197</c:v>
                </c:pt>
                <c:pt idx="40">
                  <c:v>137.461666345596</c:v>
                </c:pt>
                <c:pt idx="41">
                  <c:v>89.409555673599201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BA-4753-8C11-90B6DB46A601}"/>
            </c:ext>
          </c:extLst>
        </c:ser>
        <c:ser>
          <c:idx val="6"/>
          <c:order val="6"/>
          <c:tx>
            <c:strRef>
              <c:f>[Date_SD.xlsx]RANDOM!$G$1</c:f>
              <c:strCache>
                <c:ptCount val="1"/>
                <c:pt idx="0">
                  <c:v>QuickSort</c:v>
                </c:pt>
              </c:strCache>
            </c:strRef>
          </c:tx>
          <c:spPr>
            <a:ln w="22225" cap="rnd">
              <a:solidFill>
                <a:schemeClr val="accent1">
                  <a:tint val="48000"/>
                </a:schemeClr>
              </a:solidFill>
            </a:ln>
            <a:effectLst>
              <a:glow rad="139700">
                <a:schemeClr val="accent1">
                  <a:tint val="48000"/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[Date_SD.xlsx]RANDOM!$A$2:$A$43</c:f>
              <c:strCache>
                <c:ptCount val="42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  <c:pt idx="35">
                  <c:v>10000000/100</c:v>
                </c:pt>
                <c:pt idx="36">
                  <c:v>10000000/1000</c:v>
                </c:pt>
                <c:pt idx="37">
                  <c:v>10000000/10000</c:v>
                </c:pt>
                <c:pt idx="38">
                  <c:v>10000000/100000</c:v>
                </c:pt>
                <c:pt idx="39">
                  <c:v>10000000/1000000</c:v>
                </c:pt>
                <c:pt idx="40">
                  <c:v>10000000/10000000</c:v>
                </c:pt>
                <c:pt idx="41">
                  <c:v>10000000/100000000</c:v>
                </c:pt>
              </c:strCache>
            </c:strRef>
          </c:cat>
          <c:val>
            <c:numRef>
              <c:f>[Date_SD.xlsx]RANDOM!$G$2:$G$43</c:f>
              <c:numCache>
                <c:formatCode>General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1.56216621398925E-2</c:v>
                </c:pt>
                <c:pt idx="10">
                  <c:v>1.22425556182861E-2</c:v>
                </c:pt>
                <c:pt idx="11">
                  <c:v>3.0424833297729399E-2</c:v>
                </c:pt>
                <c:pt idx="12">
                  <c:v>0</c:v>
                </c:pt>
                <c:pt idx="13">
                  <c:v>2.02689170837402E-2</c:v>
                </c:pt>
                <c:pt idx="14">
                  <c:v>2.0878314971923802E-3</c:v>
                </c:pt>
                <c:pt idx="15">
                  <c:v>6.0746431350708001E-2</c:v>
                </c:pt>
                <c:pt idx="16">
                  <c:v>0.162647485733032</c:v>
                </c:pt>
                <c:pt idx="17">
                  <c:v>0.14488744735717701</c:v>
                </c:pt>
                <c:pt idx="18">
                  <c:v>0.15113091468810999</c:v>
                </c:pt>
                <c:pt idx="19">
                  <c:v>3.0386209487915001E-2</c:v>
                </c:pt>
                <c:pt idx="20">
                  <c:v>0.244563817977905</c:v>
                </c:pt>
                <c:pt idx="21">
                  <c:v>0.14385271072387601</c:v>
                </c:pt>
                <c:pt idx="22">
                  <c:v>0.47798180580139099</c:v>
                </c:pt>
                <c:pt idx="23">
                  <c:v>0.43942904472351002</c:v>
                </c:pt>
                <c:pt idx="24">
                  <c:v>0.57797455787658603</c:v>
                </c:pt>
                <c:pt idx="25">
                  <c:v>2.2580142021179199</c:v>
                </c:pt>
                <c:pt idx="26">
                  <c:v>3.9425911903381299</c:v>
                </c:pt>
                <c:pt idx="27">
                  <c:v>0.91751956939697199</c:v>
                </c:pt>
                <c:pt idx="28">
                  <c:v>7.5572049617767298</c:v>
                </c:pt>
                <c:pt idx="29">
                  <c:v>11.3897864818573</c:v>
                </c:pt>
                <c:pt idx="30">
                  <c:v>20.505993604659999</c:v>
                </c:pt>
                <c:pt idx="31">
                  <c:v>24.6179373264312</c:v>
                </c:pt>
                <c:pt idx="32">
                  <c:v>37.895705461501997</c:v>
                </c:pt>
                <c:pt idx="33">
                  <c:v>17.411185264587399</c:v>
                </c:pt>
                <c:pt idx="34">
                  <c:v>38.155159473419097</c:v>
                </c:pt>
                <c:pt idx="35">
                  <c:v>33.380039691924999</c:v>
                </c:pt>
                <c:pt idx="36">
                  <c:v>79.782137870788503</c:v>
                </c:pt>
                <c:pt idx="37">
                  <c:v>764.875829219818</c:v>
                </c:pt>
                <c:pt idx="38">
                  <c:v>584.19797372817902</c:v>
                </c:pt>
                <c:pt idx="39">
                  <c:v>409.63707566261201</c:v>
                </c:pt>
                <c:pt idx="40">
                  <c:v>224.27896428108201</c:v>
                </c:pt>
                <c:pt idx="41">
                  <c:v>142.94475889205901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CBA-4753-8C11-90B6DB46A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2440512"/>
        <c:axId val="652443136"/>
        <c:extLst>
          <c:ext xmlns:c15="http://schemas.microsoft.com/office/drawing/2012/chart" uri="{02D57815-91ED-43cb-92C2-25804820EDAC}">
            <c15:filteredLine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RANDOM!#REF!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tint val="83000"/>
                      </a:schemeClr>
                    </a:solidFill>
                  </a:ln>
                  <a:effectLst>
                    <a:glow rad="139700">
                      <a:schemeClr val="accent1">
                        <a:tint val="83000"/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circle"/>
                  <c:size val="4"/>
                  <c:spPr>
                    <a:solidFill>
                      <a:schemeClr val="accent1">
                        <a:tint val="83000"/>
                        <a:lumMod val="60000"/>
                        <a:lumOff val="40000"/>
                      </a:schemeClr>
                    </a:solidFill>
                    <a:ln>
                      <a:noFill/>
                    </a:ln>
                    <a:effectLst>
                      <a:glow rad="63500">
                        <a:schemeClr val="accent1">
                          <a:tint val="83000"/>
                          <a:satMod val="175000"/>
                          <a:alpha val="25000"/>
                        </a:schemeClr>
                      </a:glow>
                    </a:effectLst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[Date_SD.xlsx]RANDOM!$A$2:$A$43</c15:sqref>
                        </c15:formulaRef>
                      </c:ext>
                    </c:extLst>
                    <c:strCache>
                      <c:ptCount val="42"/>
                      <c:pt idx="0">
                        <c:v>100/100</c:v>
                      </c:pt>
                      <c:pt idx="1">
                        <c:v>100/1000</c:v>
                      </c:pt>
                      <c:pt idx="2">
                        <c:v>100/10000</c:v>
                      </c:pt>
                      <c:pt idx="3">
                        <c:v>100/100000</c:v>
                      </c:pt>
                      <c:pt idx="4">
                        <c:v>100/1000000</c:v>
                      </c:pt>
                      <c:pt idx="5">
                        <c:v>100/1000000</c:v>
                      </c:pt>
                      <c:pt idx="6">
                        <c:v>100/10000000</c:v>
                      </c:pt>
                      <c:pt idx="7">
                        <c:v>1000/100</c:v>
                      </c:pt>
                      <c:pt idx="8">
                        <c:v>1000/1000</c:v>
                      </c:pt>
                      <c:pt idx="9">
                        <c:v>1000/10000</c:v>
                      </c:pt>
                      <c:pt idx="10">
                        <c:v>1000/100000</c:v>
                      </c:pt>
                      <c:pt idx="11">
                        <c:v>1000/1000000</c:v>
                      </c:pt>
                      <c:pt idx="12">
                        <c:v>1000/10000000</c:v>
                      </c:pt>
                      <c:pt idx="13">
                        <c:v>1000/100000000</c:v>
                      </c:pt>
                      <c:pt idx="14">
                        <c:v>10000/100</c:v>
                      </c:pt>
                      <c:pt idx="15">
                        <c:v>10000/1000</c:v>
                      </c:pt>
                      <c:pt idx="16">
                        <c:v>10000/10000</c:v>
                      </c:pt>
                      <c:pt idx="17">
                        <c:v>10000/100000</c:v>
                      </c:pt>
                      <c:pt idx="18">
                        <c:v>10000/1000000</c:v>
                      </c:pt>
                      <c:pt idx="19">
                        <c:v>10000/10000000</c:v>
                      </c:pt>
                      <c:pt idx="20">
                        <c:v>10000/100000000</c:v>
                      </c:pt>
                      <c:pt idx="21">
                        <c:v>100000/100</c:v>
                      </c:pt>
                      <c:pt idx="22">
                        <c:v>100000/1000</c:v>
                      </c:pt>
                      <c:pt idx="23">
                        <c:v>100000/10000</c:v>
                      </c:pt>
                      <c:pt idx="24">
                        <c:v>100000/100000</c:v>
                      </c:pt>
                      <c:pt idx="25">
                        <c:v>100000/1000000</c:v>
                      </c:pt>
                      <c:pt idx="26">
                        <c:v>100000/10000000</c:v>
                      </c:pt>
                      <c:pt idx="27">
                        <c:v>100000/100000000</c:v>
                      </c:pt>
                      <c:pt idx="28">
                        <c:v>1000000/100</c:v>
                      </c:pt>
                      <c:pt idx="29">
                        <c:v>1000000/1000</c:v>
                      </c:pt>
                      <c:pt idx="30">
                        <c:v>1000000/10000</c:v>
                      </c:pt>
                      <c:pt idx="31">
                        <c:v>1000000/100000</c:v>
                      </c:pt>
                      <c:pt idx="32">
                        <c:v>1000000/1000000</c:v>
                      </c:pt>
                      <c:pt idx="33">
                        <c:v>1000000/10000000</c:v>
                      </c:pt>
                      <c:pt idx="34">
                        <c:v>1000000/100000000</c:v>
                      </c:pt>
                      <c:pt idx="35">
                        <c:v>10000000/100</c:v>
                      </c:pt>
                      <c:pt idx="36">
                        <c:v>10000000/1000</c:v>
                      </c:pt>
                      <c:pt idx="37">
                        <c:v>10000000/10000</c:v>
                      </c:pt>
                      <c:pt idx="38">
                        <c:v>10000000/100000</c:v>
                      </c:pt>
                      <c:pt idx="39">
                        <c:v>10000000/1000000</c:v>
                      </c:pt>
                      <c:pt idx="40">
                        <c:v>10000000/10000000</c:v>
                      </c:pt>
                      <c:pt idx="41">
                        <c:v>10000000/100000000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RANDOM!#REF!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9CBA-4753-8C11-90B6DB46A601}"/>
                  </c:ext>
                </c:extLst>
              </c15:ser>
            </c15:filteredLineSeries>
          </c:ext>
        </c:extLst>
      </c:lineChart>
      <c:catAx>
        <c:axId val="65244051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2443136"/>
        <c:crosses val="autoZero"/>
        <c:auto val="1"/>
        <c:lblAlgn val="ctr"/>
        <c:lblOffset val="100"/>
        <c:noMultiLvlLbl val="0"/>
      </c:catAx>
      <c:valAx>
        <c:axId val="6524431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244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VECTOR SORTAT COMPLET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'[Date_SD.xlsx]SORTAT INVERS'!$B$1</c:f>
              <c:strCache>
                <c:ptCount val="1"/>
                <c:pt idx="0">
                  <c:v>TimSort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'[Date_SD.xlsx]SORTAT INVERS'!$A$2:$A$36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'[Date_SD.xlsx]SORTAT INVERS'!$B$2:$B$36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2.0389556884765599E-3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2.06232070922851E-3</c:v>
                </c:pt>
                <c:pt idx="18" formatCode="0.00E+00">
                  <c:v>3.9815902709960897E-5</c:v>
                </c:pt>
                <c:pt idx="19">
                  <c:v>0</c:v>
                </c:pt>
                <c:pt idx="20">
                  <c:v>8.1353187561035104E-3</c:v>
                </c:pt>
                <c:pt idx="21">
                  <c:v>0</c:v>
                </c:pt>
                <c:pt idx="22">
                  <c:v>1.01470947265625E-2</c:v>
                </c:pt>
                <c:pt idx="23">
                  <c:v>5.1294803619384703E-2</c:v>
                </c:pt>
                <c:pt idx="24">
                  <c:v>5.0724267959594699E-2</c:v>
                </c:pt>
                <c:pt idx="25">
                  <c:v>7.0941448211669894E-2</c:v>
                </c:pt>
                <c:pt idx="26">
                  <c:v>2.8512001037597601E-2</c:v>
                </c:pt>
                <c:pt idx="27">
                  <c:v>0</c:v>
                </c:pt>
                <c:pt idx="28">
                  <c:v>9.2330455780029297E-2</c:v>
                </c:pt>
                <c:pt idx="29">
                  <c:v>6.8979024887084905E-2</c:v>
                </c:pt>
                <c:pt idx="30">
                  <c:v>0.13165545463562001</c:v>
                </c:pt>
                <c:pt idx="31">
                  <c:v>0.525795698165893</c:v>
                </c:pt>
                <c:pt idx="32">
                  <c:v>0.19025373458862299</c:v>
                </c:pt>
                <c:pt idx="33">
                  <c:v>0.77324628829955999</c:v>
                </c:pt>
                <c:pt idx="34">
                  <c:v>0.77906632423400801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3D-482A-B1FE-346DB88514D9}"/>
            </c:ext>
          </c:extLst>
        </c:ser>
        <c:ser>
          <c:idx val="1"/>
          <c:order val="1"/>
          <c:tx>
            <c:strRef>
              <c:f>'[Date_SD.xlsx]SORTAT INVERS'!$C$1</c:f>
              <c:strCache>
                <c:ptCount val="1"/>
                <c:pt idx="0">
                  <c:v>BubbleSort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'[Date_SD.xlsx]SORTAT INVERS'!$A$2:$A$36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'[Date_SD.xlsx]SORTAT INVERS'!$C$2:$C$36</c:f>
              <c:numCache>
                <c:formatCode>General</c:formatCode>
                <c:ptCount val="3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3D-482A-B1FE-346DB88514D9}"/>
            </c:ext>
          </c:extLst>
        </c:ser>
        <c:ser>
          <c:idx val="2"/>
          <c:order val="2"/>
          <c:tx>
            <c:strRef>
              <c:f>'[Date_SD.xlsx]SORTAT INVERS'!$D$1</c:f>
              <c:strCache>
                <c:ptCount val="1"/>
                <c:pt idx="0">
                  <c:v>CountSort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'[Date_SD.xlsx]SORTAT INVERS'!$A$2:$A$36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'[Date_SD.xlsx]SORTAT INVERS'!$D$2:$D$36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2.2128105163574201E-2</c:v>
                </c:pt>
                <c:pt idx="4">
                  <c:v>6.2490463256835903E-2</c:v>
                </c:pt>
                <c:pt idx="5">
                  <c:v>0.84573101997375399</c:v>
                </c:pt>
                <c:pt idx="6">
                  <c:v>7.1248011589050204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1.0267257690429601E-2</c:v>
                </c:pt>
                <c:pt idx="11">
                  <c:v>7.1332693099975503E-2</c:v>
                </c:pt>
                <c:pt idx="12">
                  <c:v>0.72246336936950595</c:v>
                </c:pt>
                <c:pt idx="13">
                  <c:v>8.0395526885986293</c:v>
                </c:pt>
                <c:pt idx="14">
                  <c:v>1.0140180587768499E-2</c:v>
                </c:pt>
                <c:pt idx="15">
                  <c:v>8.0521106719970703E-3</c:v>
                </c:pt>
                <c:pt idx="16">
                  <c:v>1.21831893920898E-2</c:v>
                </c:pt>
                <c:pt idx="17">
                  <c:v>2.83992290496826E-2</c:v>
                </c:pt>
                <c:pt idx="18">
                  <c:v>9.9844455718994099E-2</c:v>
                </c:pt>
                <c:pt idx="19">
                  <c:v>0.72427439689636197</c:v>
                </c:pt>
                <c:pt idx="20">
                  <c:v>9.3811607360839808</c:v>
                </c:pt>
                <c:pt idx="21">
                  <c:v>9.2634916305541895E-2</c:v>
                </c:pt>
                <c:pt idx="22">
                  <c:v>0.15474796295165999</c:v>
                </c:pt>
                <c:pt idx="23">
                  <c:v>0.21486473083495999</c:v>
                </c:pt>
                <c:pt idx="24">
                  <c:v>0.194489955902099</c:v>
                </c:pt>
                <c:pt idx="25">
                  <c:v>0.30662322044372498</c:v>
                </c:pt>
                <c:pt idx="26">
                  <c:v>0.89172768592834395</c:v>
                </c:pt>
                <c:pt idx="27">
                  <c:v>7.1366727352142298</c:v>
                </c:pt>
                <c:pt idx="28">
                  <c:v>1.40423607826232</c:v>
                </c:pt>
                <c:pt idx="29">
                  <c:v>0.69829654693603505</c:v>
                </c:pt>
                <c:pt idx="30">
                  <c:v>0.56191825866699197</c:v>
                </c:pt>
                <c:pt idx="31">
                  <c:v>1.4494254589080799</c:v>
                </c:pt>
                <c:pt idx="32">
                  <c:v>0.50393986701965299</c:v>
                </c:pt>
                <c:pt idx="33">
                  <c:v>2.3596546649932799</c:v>
                </c:pt>
                <c:pt idx="34">
                  <c:v>9.4135551452636701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3D-482A-B1FE-346DB88514D9}"/>
            </c:ext>
          </c:extLst>
        </c:ser>
        <c:ser>
          <c:idx val="3"/>
          <c:order val="3"/>
          <c:tx>
            <c:strRef>
              <c:f>'[Date_SD.xlsx]SORTAT INVERS'!$E$1</c:f>
              <c:strCache>
                <c:ptCount val="1"/>
                <c:pt idx="0">
                  <c:v>RadixSortLSD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'[Date_SD.xlsx]SORTAT INVERS'!$A$2:$A$36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'[Date_SD.xlsx]SORTAT INVERS'!$E$2:$E$36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1.5620470046996999E-2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8.1377029418945295E-3</c:v>
                </c:pt>
                <c:pt idx="9">
                  <c:v>0</c:v>
                </c:pt>
                <c:pt idx="10">
                  <c:v>0</c:v>
                </c:pt>
                <c:pt idx="11">
                  <c:v>2.0954608917236302E-3</c:v>
                </c:pt>
                <c:pt idx="12">
                  <c:v>0</c:v>
                </c:pt>
                <c:pt idx="13">
                  <c:v>2.0568370819091701E-3</c:v>
                </c:pt>
                <c:pt idx="14">
                  <c:v>1.01191997528076E-2</c:v>
                </c:pt>
                <c:pt idx="15">
                  <c:v>2.0585060119628902E-3</c:v>
                </c:pt>
                <c:pt idx="16">
                  <c:v>4.0532827377319301E-2</c:v>
                </c:pt>
                <c:pt idx="17">
                  <c:v>3.04360389709472E-2</c:v>
                </c:pt>
                <c:pt idx="18">
                  <c:v>6.1303853988647398E-2</c:v>
                </c:pt>
                <c:pt idx="19">
                  <c:v>7.1667671203613198E-2</c:v>
                </c:pt>
                <c:pt idx="20">
                  <c:v>6.0782670974731397E-2</c:v>
                </c:pt>
                <c:pt idx="21">
                  <c:v>8.1796169281005804E-2</c:v>
                </c:pt>
                <c:pt idx="22">
                  <c:v>0.16323208808898901</c:v>
                </c:pt>
                <c:pt idx="23">
                  <c:v>0.624339818954467</c:v>
                </c:pt>
                <c:pt idx="24">
                  <c:v>0.48945927619933999</c:v>
                </c:pt>
                <c:pt idx="25">
                  <c:v>0.82853055000305098</c:v>
                </c:pt>
                <c:pt idx="26">
                  <c:v>0.78023910522460904</c:v>
                </c:pt>
                <c:pt idx="27">
                  <c:v>0.17239260673522899</c:v>
                </c:pt>
                <c:pt idx="28">
                  <c:v>1.36394166946411</c:v>
                </c:pt>
                <c:pt idx="29">
                  <c:v>0.75501775741577104</c:v>
                </c:pt>
                <c:pt idx="30">
                  <c:v>1.76418304443359</c:v>
                </c:pt>
                <c:pt idx="31">
                  <c:v>4.5558412075042698</c:v>
                </c:pt>
                <c:pt idx="32">
                  <c:v>1.9639596939086901</c:v>
                </c:pt>
                <c:pt idx="33">
                  <c:v>9.0705716609954798</c:v>
                </c:pt>
                <c:pt idx="34">
                  <c:v>13.0152225494384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3D-482A-B1FE-346DB88514D9}"/>
            </c:ext>
          </c:extLst>
        </c:ser>
        <c:ser>
          <c:idx val="4"/>
          <c:order val="4"/>
          <c:tx>
            <c:strRef>
              <c:f>'[Date_SD.xlsx]SORTAT INVERS'!$F$1</c:f>
              <c:strCache>
                <c:ptCount val="1"/>
                <c:pt idx="0">
                  <c:v>MergeSort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'[Date_SD.xlsx]SORTAT INVERS'!$A$2:$A$36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'[Date_SD.xlsx]SORTAT INVERS'!$F$2:$F$36</c:f>
              <c:numCache>
                <c:formatCode>General</c:formatCode>
                <c:ptCount val="35"/>
                <c:pt idx="0">
                  <c:v>9.9706649780273394E-4</c:v>
                </c:pt>
                <c:pt idx="1">
                  <c:v>9.7060203552245996E-4</c:v>
                </c:pt>
                <c:pt idx="2">
                  <c:v>0</c:v>
                </c:pt>
                <c:pt idx="3">
                  <c:v>9.9396705627441406E-4</c:v>
                </c:pt>
                <c:pt idx="4">
                  <c:v>9.7131729125976497E-4</c:v>
                </c:pt>
                <c:pt idx="5">
                  <c:v>0</c:v>
                </c:pt>
                <c:pt idx="6">
                  <c:v>9.9825859069824197E-4</c:v>
                </c:pt>
                <c:pt idx="7">
                  <c:v>1.7954587936401301E-2</c:v>
                </c:pt>
                <c:pt idx="8">
                  <c:v>2.0029544830322201E-3</c:v>
                </c:pt>
                <c:pt idx="9">
                  <c:v>1.6954898834228498E-2</c:v>
                </c:pt>
                <c:pt idx="10">
                  <c:v>1.09705924987792E-2</c:v>
                </c:pt>
                <c:pt idx="11">
                  <c:v>1.6954898834228498E-2</c:v>
                </c:pt>
                <c:pt idx="12">
                  <c:v>1.1934757232666E-2</c:v>
                </c:pt>
                <c:pt idx="13">
                  <c:v>1.19681358337402E-2</c:v>
                </c:pt>
                <c:pt idx="14">
                  <c:v>4.9866437911987298E-2</c:v>
                </c:pt>
                <c:pt idx="15">
                  <c:v>0.107710838317871</c:v>
                </c:pt>
                <c:pt idx="16">
                  <c:v>7.3054075241088798E-2</c:v>
                </c:pt>
                <c:pt idx="17">
                  <c:v>6.0646295547485303E-2</c:v>
                </c:pt>
                <c:pt idx="18">
                  <c:v>4.0402889251708901E-2</c:v>
                </c:pt>
                <c:pt idx="19">
                  <c:v>0.18187618255615201</c:v>
                </c:pt>
                <c:pt idx="20">
                  <c:v>9.2860937118530204E-2</c:v>
                </c:pt>
                <c:pt idx="21">
                  <c:v>1.6446573734283401</c:v>
                </c:pt>
                <c:pt idx="22">
                  <c:v>0.42685818672180098</c:v>
                </c:pt>
                <c:pt idx="23">
                  <c:v>2.34472203254699</c:v>
                </c:pt>
                <c:pt idx="24">
                  <c:v>1.12192034721374</c:v>
                </c:pt>
                <c:pt idx="25">
                  <c:v>0.59678316116332997</c:v>
                </c:pt>
                <c:pt idx="26">
                  <c:v>0.96145224571228005</c:v>
                </c:pt>
                <c:pt idx="27">
                  <c:v>0.95087409019470204</c:v>
                </c:pt>
                <c:pt idx="28">
                  <c:v>28.756854534149099</c:v>
                </c:pt>
                <c:pt idx="29">
                  <c:v>11.7612016201019</c:v>
                </c:pt>
                <c:pt idx="30">
                  <c:v>35.872279405593801</c:v>
                </c:pt>
                <c:pt idx="31">
                  <c:v>31.5639293193817</c:v>
                </c:pt>
                <c:pt idx="32">
                  <c:v>32.859674930572503</c:v>
                </c:pt>
                <c:pt idx="33">
                  <c:v>43.271990060806203</c:v>
                </c:pt>
                <c:pt idx="34">
                  <c:v>28.764343976974398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93D-482A-B1FE-346DB88514D9}"/>
            </c:ext>
          </c:extLst>
        </c:ser>
        <c:ser>
          <c:idx val="5"/>
          <c:order val="5"/>
          <c:tx>
            <c:strRef>
              <c:f>'[Date_SD.xlsx]SORTAT INVERS'!$G$1</c:f>
              <c:strCache>
                <c:ptCount val="1"/>
                <c:pt idx="0">
                  <c:v>QuickSort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'[Date_SD.xlsx]SORTAT INVERS'!$A$2:$A$36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'[Date_SD.xlsx]SORTAT INVERS'!$G$2:$G$36</c:f>
              <c:numCache>
                <c:formatCode>General</c:formatCode>
                <c:ptCount val="35"/>
                <c:pt idx="0">
                  <c:v>1.0001659393310499E-3</c:v>
                </c:pt>
                <c:pt idx="1">
                  <c:v>0</c:v>
                </c:pt>
                <c:pt idx="2">
                  <c:v>9.7513198852538997E-4</c:v>
                </c:pt>
                <c:pt idx="3">
                  <c:v>1.0232925415039E-3</c:v>
                </c:pt>
                <c:pt idx="4">
                  <c:v>0</c:v>
                </c:pt>
                <c:pt idx="5">
                  <c:v>9.9635124206542904E-4</c:v>
                </c:pt>
                <c:pt idx="6">
                  <c:v>9.9658966064453103E-4</c:v>
                </c:pt>
                <c:pt idx="7">
                  <c:v>5.9821605682373004E-3</c:v>
                </c:pt>
                <c:pt idx="8">
                  <c:v>2.9571056365966701E-3</c:v>
                </c:pt>
                <c:pt idx="9">
                  <c:v>1.79517269134521E-2</c:v>
                </c:pt>
                <c:pt idx="10">
                  <c:v>1.2965202331542899E-2</c:v>
                </c:pt>
                <c:pt idx="11">
                  <c:v>1.89824104309082E-2</c:v>
                </c:pt>
                <c:pt idx="12">
                  <c:v>1.3962507247924799E-2</c:v>
                </c:pt>
                <c:pt idx="13">
                  <c:v>1.59571170806884E-2</c:v>
                </c:pt>
                <c:pt idx="14">
                  <c:v>2.3936033248901301E-2</c:v>
                </c:pt>
                <c:pt idx="15">
                  <c:v>5.5850744247436503E-2</c:v>
                </c:pt>
                <c:pt idx="16">
                  <c:v>8.0463171005248996E-2</c:v>
                </c:pt>
                <c:pt idx="17">
                  <c:v>8.0869913101196206E-2</c:v>
                </c:pt>
                <c:pt idx="18">
                  <c:v>5.8366060256958001E-2</c:v>
                </c:pt>
                <c:pt idx="19">
                  <c:v>0.23119378089904699</c:v>
                </c:pt>
                <c:pt idx="20">
                  <c:v>0.154298305511474</c:v>
                </c:pt>
                <c:pt idx="21">
                  <c:v>0.47605919837951599</c:v>
                </c:pt>
                <c:pt idx="22">
                  <c:v>0.17349004745483301</c:v>
                </c:pt>
                <c:pt idx="23">
                  <c:v>3.0841546058654701</c:v>
                </c:pt>
                <c:pt idx="24">
                  <c:v>1.2447705268859801</c:v>
                </c:pt>
                <c:pt idx="25">
                  <c:v>0.83250427246093694</c:v>
                </c:pt>
                <c:pt idx="26">
                  <c:v>1.3836574554443299</c:v>
                </c:pt>
                <c:pt idx="27">
                  <c:v>1.63718390464782</c:v>
                </c:pt>
                <c:pt idx="28">
                  <c:v>6.4497165679931596</c:v>
                </c:pt>
                <c:pt idx="29">
                  <c:v>11.5094811916351</c:v>
                </c:pt>
                <c:pt idx="30">
                  <c:v>43.217025995254502</c:v>
                </c:pt>
                <c:pt idx="31">
                  <c:v>43.432733774185103</c:v>
                </c:pt>
                <c:pt idx="32">
                  <c:v>57.448603868484497</c:v>
                </c:pt>
                <c:pt idx="33">
                  <c:v>76.133548498153601</c:v>
                </c:pt>
                <c:pt idx="34">
                  <c:v>53.244904518127399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93D-482A-B1FE-346DB88514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3247840"/>
        <c:axId val="853251776"/>
      </c:lineChart>
      <c:catAx>
        <c:axId val="85324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251776"/>
        <c:crosses val="autoZero"/>
        <c:auto val="1"/>
        <c:lblAlgn val="ctr"/>
        <c:lblOffset val="100"/>
        <c:noMultiLvlLbl val="0"/>
      </c:catAx>
      <c:valAx>
        <c:axId val="85325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24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TIMP SORTARE TIMSORT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[Date_SD.xlsx]TIM!$B$1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[Date_SD.xlsx]TIM!$A$2:$A$36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[Date_SD.xlsx]TIM!$B$2:$B$36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6.7353248596191395E-4</c:v>
                </c:pt>
                <c:pt idx="8">
                  <c:v>0</c:v>
                </c:pt>
                <c:pt idx="9">
                  <c:v>9.9277496337890603E-4</c:v>
                </c:pt>
                <c:pt idx="10">
                  <c:v>0</c:v>
                </c:pt>
                <c:pt idx="11">
                  <c:v>0</c:v>
                </c:pt>
                <c:pt idx="12">
                  <c:v>8.1117153167724592E-3</c:v>
                </c:pt>
                <c:pt idx="13">
                  <c:v>1.00207328796386E-3</c:v>
                </c:pt>
                <c:pt idx="14">
                  <c:v>9.9730491638183594E-4</c:v>
                </c:pt>
                <c:pt idx="15">
                  <c:v>0</c:v>
                </c:pt>
                <c:pt idx="16">
                  <c:v>1.10411643981933E-2</c:v>
                </c:pt>
                <c:pt idx="17">
                  <c:v>1.2334823608398399E-2</c:v>
                </c:pt>
                <c:pt idx="18">
                  <c:v>1.0246753692626899E-2</c:v>
                </c:pt>
                <c:pt idx="19">
                  <c:v>1.01284980773925E-2</c:v>
                </c:pt>
                <c:pt idx="20">
                  <c:v>1.0092020034789999E-2</c:v>
                </c:pt>
                <c:pt idx="21">
                  <c:v>1.21452808380126E-2</c:v>
                </c:pt>
                <c:pt idx="22">
                  <c:v>7.9064369201660101E-2</c:v>
                </c:pt>
                <c:pt idx="23">
                  <c:v>0.11143159866332999</c:v>
                </c:pt>
                <c:pt idx="24">
                  <c:v>7.0766925811767495E-2</c:v>
                </c:pt>
                <c:pt idx="25">
                  <c:v>4.03873920440673E-2</c:v>
                </c:pt>
                <c:pt idx="26">
                  <c:v>0.19114112854003901</c:v>
                </c:pt>
                <c:pt idx="27">
                  <c:v>0.21470880508422799</c:v>
                </c:pt>
                <c:pt idx="28">
                  <c:v>0.34601068496704102</c:v>
                </c:pt>
                <c:pt idx="29">
                  <c:v>0.598119497299194</c:v>
                </c:pt>
                <c:pt idx="30">
                  <c:v>0.54147219657897905</c:v>
                </c:pt>
                <c:pt idx="31">
                  <c:v>1.42513298988342</c:v>
                </c:pt>
                <c:pt idx="32">
                  <c:v>1.8337647914886399</c:v>
                </c:pt>
                <c:pt idx="33">
                  <c:v>2.4407036304473801</c:v>
                </c:pt>
                <c:pt idx="34">
                  <c:v>1.26558065414428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04-453C-A3C0-45BD0290BB22}"/>
            </c:ext>
          </c:extLst>
        </c:ser>
        <c:ser>
          <c:idx val="1"/>
          <c:order val="1"/>
          <c:tx>
            <c:strRef>
              <c:f>[Date_SD.xlsx]TIM!$C$1</c:f>
              <c:strCache>
                <c:ptCount val="1"/>
                <c:pt idx="0">
                  <c:v>SORTAT 25%</c:v>
                </c:pt>
              </c:strCache>
            </c:strRef>
          </c:tx>
          <c:spPr>
            <a:ln w="28575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[Date_SD.xlsx]TIM!$A$2:$A$36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[Date_SD.xlsx]TIM!$C$2:$C$36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9.5915794372558496E-4</c:v>
                </c:pt>
                <c:pt idx="6">
                  <c:v>0</c:v>
                </c:pt>
                <c:pt idx="7">
                  <c:v>0</c:v>
                </c:pt>
                <c:pt idx="8">
                  <c:v>1.0366439819335901E-3</c:v>
                </c:pt>
                <c:pt idx="9">
                  <c:v>1.03092193603515E-3</c:v>
                </c:pt>
                <c:pt idx="10">
                  <c:v>9.984970092773431E-4</c:v>
                </c:pt>
                <c:pt idx="11">
                  <c:v>9.9611282348632791E-4</c:v>
                </c:pt>
                <c:pt idx="12">
                  <c:v>0</c:v>
                </c:pt>
                <c:pt idx="13">
                  <c:v>9.9754333496093707E-4</c:v>
                </c:pt>
                <c:pt idx="14">
                  <c:v>3.9873123168945304E-3</c:v>
                </c:pt>
                <c:pt idx="15">
                  <c:v>1.9907951354980399E-3</c:v>
                </c:pt>
                <c:pt idx="16">
                  <c:v>2.0289421081542899E-3</c:v>
                </c:pt>
                <c:pt idx="17">
                  <c:v>3.03125381469726E-3</c:v>
                </c:pt>
                <c:pt idx="18">
                  <c:v>2.9923915863037101E-3</c:v>
                </c:pt>
                <c:pt idx="19">
                  <c:v>1.49579048156738E-2</c:v>
                </c:pt>
                <c:pt idx="20">
                  <c:v>1.2965440750121999E-2</c:v>
                </c:pt>
                <c:pt idx="21">
                  <c:v>2.7923583984375E-2</c:v>
                </c:pt>
                <c:pt idx="22">
                  <c:v>9.2751502990722601E-2</c:v>
                </c:pt>
                <c:pt idx="23">
                  <c:v>2.59268283843994E-2</c:v>
                </c:pt>
                <c:pt idx="24">
                  <c:v>0.131645917892456</c:v>
                </c:pt>
                <c:pt idx="25">
                  <c:v>0.199464321136474</c:v>
                </c:pt>
                <c:pt idx="26">
                  <c:v>0.12568545341491699</c:v>
                </c:pt>
                <c:pt idx="27">
                  <c:v>0.168547868728637</c:v>
                </c:pt>
                <c:pt idx="28">
                  <c:v>1.05042695999145</c:v>
                </c:pt>
                <c:pt idx="29">
                  <c:v>1.48969650268554</c:v>
                </c:pt>
                <c:pt idx="30">
                  <c:v>2.2345843315124498</c:v>
                </c:pt>
                <c:pt idx="31">
                  <c:v>1.38447189331054</c:v>
                </c:pt>
                <c:pt idx="32">
                  <c:v>3.7786455154418901</c:v>
                </c:pt>
                <c:pt idx="33">
                  <c:v>3.70531034469604</c:v>
                </c:pt>
                <c:pt idx="34">
                  <c:v>2.0851626396179199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04-453C-A3C0-45BD0290BB22}"/>
            </c:ext>
          </c:extLst>
        </c:ser>
        <c:ser>
          <c:idx val="2"/>
          <c:order val="2"/>
          <c:tx>
            <c:strRef>
              <c:f>[Date_SD.xlsx]TIM!$D$1</c:f>
              <c:strCache>
                <c:ptCount val="1"/>
                <c:pt idx="0">
                  <c:v>SORTAT 50%</c:v>
                </c:pt>
              </c:strCache>
            </c:strRef>
          </c:tx>
          <c:spPr>
            <a:ln w="28575" cap="rnd">
              <a:solidFill>
                <a:schemeClr val="accent3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[Date_SD.xlsx]TIM!$A$2:$A$36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[Date_SD.xlsx]TIM!$D$2:$D$36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2.1333694458007799E-3</c:v>
                </c:pt>
                <c:pt idx="14">
                  <c:v>8.0878734588622995E-3</c:v>
                </c:pt>
                <c:pt idx="15">
                  <c:v>0</c:v>
                </c:pt>
                <c:pt idx="16">
                  <c:v>2.1288394927978498E-3</c:v>
                </c:pt>
                <c:pt idx="17">
                  <c:v>1.0205745697021399E-2</c:v>
                </c:pt>
                <c:pt idx="18">
                  <c:v>0</c:v>
                </c:pt>
                <c:pt idx="19">
                  <c:v>8.1341266632079991E-3</c:v>
                </c:pt>
                <c:pt idx="20">
                  <c:v>1.01876258850097E-2</c:v>
                </c:pt>
                <c:pt idx="21">
                  <c:v>1.0270118713378899E-2</c:v>
                </c:pt>
                <c:pt idx="22">
                  <c:v>2.0522832870483398E-2</c:v>
                </c:pt>
                <c:pt idx="23">
                  <c:v>6.0790061950683497E-2</c:v>
                </c:pt>
                <c:pt idx="24">
                  <c:v>9.2115640640258706E-2</c:v>
                </c:pt>
                <c:pt idx="25">
                  <c:v>0.122871398925781</c:v>
                </c:pt>
                <c:pt idx="26">
                  <c:v>3.0790090560912999E-2</c:v>
                </c:pt>
                <c:pt idx="27">
                  <c:v>6.1148405075073201E-2</c:v>
                </c:pt>
                <c:pt idx="28">
                  <c:v>0.45203900337219199</c:v>
                </c:pt>
                <c:pt idx="29">
                  <c:v>0.38889575004577598</c:v>
                </c:pt>
                <c:pt idx="30">
                  <c:v>0.99278140068054199</c:v>
                </c:pt>
                <c:pt idx="31">
                  <c:v>0.235058784484863</c:v>
                </c:pt>
                <c:pt idx="32">
                  <c:v>1.7486438751220701</c:v>
                </c:pt>
                <c:pt idx="33">
                  <c:v>0.55666112899780196</c:v>
                </c:pt>
                <c:pt idx="34">
                  <c:v>0.36879730224609297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04-453C-A3C0-45BD0290BB22}"/>
            </c:ext>
          </c:extLst>
        </c:ser>
        <c:ser>
          <c:idx val="3"/>
          <c:order val="3"/>
          <c:tx>
            <c:strRef>
              <c:f>[Date_SD.xlsx]TIM!$E$1</c:f>
              <c:strCache>
                <c:ptCount val="1"/>
                <c:pt idx="0">
                  <c:v>SORTAT 75%</c:v>
                </c:pt>
              </c:strCache>
            </c:strRef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[Date_SD.xlsx]TIM!$A$2:$A$36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[Date_SD.xlsx]TIM!$E$2:$E$36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 formatCode="0.00E+00">
                  <c:v>2.1457672119140601E-5</c:v>
                </c:pt>
                <c:pt idx="13">
                  <c:v>0</c:v>
                </c:pt>
                <c:pt idx="14">
                  <c:v>2.0458698272705E-3</c:v>
                </c:pt>
                <c:pt idx="15">
                  <c:v>0</c:v>
                </c:pt>
                <c:pt idx="16">
                  <c:v>1.00750923156738E-2</c:v>
                </c:pt>
                <c:pt idx="17">
                  <c:v>0</c:v>
                </c:pt>
                <c:pt idx="18">
                  <c:v>0</c:v>
                </c:pt>
                <c:pt idx="19">
                  <c:v>2.06589698791503E-3</c:v>
                </c:pt>
                <c:pt idx="21">
                  <c:v>1.0127305984496999E-2</c:v>
                </c:pt>
                <c:pt idx="22">
                  <c:v>0</c:v>
                </c:pt>
                <c:pt idx="23">
                  <c:v>8.1839084625244099E-2</c:v>
                </c:pt>
                <c:pt idx="24">
                  <c:v>9.9089622497558594E-2</c:v>
                </c:pt>
                <c:pt idx="25">
                  <c:v>8.1922769546508706E-2</c:v>
                </c:pt>
                <c:pt idx="26">
                  <c:v>1.00681781768798E-2</c:v>
                </c:pt>
                <c:pt idx="27">
                  <c:v>7.0923566818237305E-2</c:v>
                </c:pt>
                <c:pt idx="28">
                  <c:v>0.121583700180053</c:v>
                </c:pt>
                <c:pt idx="29">
                  <c:v>0.48623228073120101</c:v>
                </c:pt>
                <c:pt idx="30">
                  <c:v>0.22093915939330999</c:v>
                </c:pt>
                <c:pt idx="31">
                  <c:v>0.35415625572204501</c:v>
                </c:pt>
                <c:pt idx="32">
                  <c:v>0.63609647750854403</c:v>
                </c:pt>
                <c:pt idx="33">
                  <c:v>1.0742113590240401</c:v>
                </c:pt>
                <c:pt idx="34">
                  <c:v>0.42523717880249001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04-453C-A3C0-45BD0290BB22}"/>
            </c:ext>
          </c:extLst>
        </c:ser>
        <c:ser>
          <c:idx val="4"/>
          <c:order val="4"/>
          <c:tx>
            <c:strRef>
              <c:f>[Date_SD.xlsx]TIM!$F$1</c:f>
              <c:strCache>
                <c:ptCount val="1"/>
                <c:pt idx="0">
                  <c:v>SORTAT</c:v>
                </c:pt>
              </c:strCache>
            </c:strRef>
          </c:tx>
          <c:spPr>
            <a:ln w="28575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[Date_SD.xlsx]TIM!$A$2:$A$36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[Date_SD.xlsx]TIM!$F$2:$F$36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14">
                  <c:v>8.05258750915527E-3</c:v>
                </c:pt>
                <c:pt idx="21">
                  <c:v>8.1455707550048793E-3</c:v>
                </c:pt>
                <c:pt idx="22">
                  <c:v>8.1360340118408203E-3</c:v>
                </c:pt>
                <c:pt idx="23">
                  <c:v>3.8840293884277302E-2</c:v>
                </c:pt>
                <c:pt idx="24">
                  <c:v>2.0401954650878899E-2</c:v>
                </c:pt>
                <c:pt idx="25">
                  <c:v>2.0446538925170898E-2</c:v>
                </c:pt>
                <c:pt idx="26">
                  <c:v>3.04250717163085E-2</c:v>
                </c:pt>
                <c:pt idx="27">
                  <c:v>4.0792942047119099E-2</c:v>
                </c:pt>
                <c:pt idx="28">
                  <c:v>4.0981292724609299E-2</c:v>
                </c:pt>
                <c:pt idx="29">
                  <c:v>0.1534264087677</c:v>
                </c:pt>
                <c:pt idx="30">
                  <c:v>0.181620597839355</c:v>
                </c:pt>
                <c:pt idx="31">
                  <c:v>0.132986545562744</c:v>
                </c:pt>
                <c:pt idx="32">
                  <c:v>0.35619354248046797</c:v>
                </c:pt>
                <c:pt idx="33">
                  <c:v>0.56494808197021396</c:v>
                </c:pt>
                <c:pt idx="34">
                  <c:v>9.1435194015502902E-2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404-453C-A3C0-45BD0290BB22}"/>
            </c:ext>
          </c:extLst>
        </c:ser>
        <c:ser>
          <c:idx val="5"/>
          <c:order val="5"/>
          <c:tx>
            <c:strRef>
              <c:f>[Date_SD.xlsx]TIM!$G$1</c:f>
              <c:strCache>
                <c:ptCount val="1"/>
                <c:pt idx="0">
                  <c:v>SORTAT INVERS 25%</c:v>
                </c:pt>
              </c:strCache>
            </c:strRef>
          </c:tx>
          <c:spPr>
            <a:ln w="28575" cap="rnd">
              <a:solidFill>
                <a:schemeClr val="accent6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[Date_SD.xlsx]TIM!$A$2:$A$36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[Date_SD.xlsx]TIM!$G$2:$G$36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2.0561218261718698E-3</c:v>
                </c:pt>
                <c:pt idx="15">
                  <c:v>1.0280132293701101E-2</c:v>
                </c:pt>
                <c:pt idx="16">
                  <c:v>2.13384628295898E-3</c:v>
                </c:pt>
                <c:pt idx="17">
                  <c:v>1.01573467254638E-2</c:v>
                </c:pt>
                <c:pt idx="18">
                  <c:v>1.02639198303222E-2</c:v>
                </c:pt>
                <c:pt idx="19">
                  <c:v>1.00908279418945E-2</c:v>
                </c:pt>
                <c:pt idx="20">
                  <c:v>8.1229209899902292E-3</c:v>
                </c:pt>
                <c:pt idx="21">
                  <c:v>5.1134586334228502E-2</c:v>
                </c:pt>
                <c:pt idx="22">
                  <c:v>1.22272968292236E-2</c:v>
                </c:pt>
                <c:pt idx="23">
                  <c:v>5.93183040618896E-2</c:v>
                </c:pt>
                <c:pt idx="24">
                  <c:v>0.14156675338745101</c:v>
                </c:pt>
                <c:pt idx="25">
                  <c:v>0.13178777694702101</c:v>
                </c:pt>
                <c:pt idx="26">
                  <c:v>5.9180021286010701E-2</c:v>
                </c:pt>
                <c:pt idx="27">
                  <c:v>0.184078693389892</c:v>
                </c:pt>
                <c:pt idx="28">
                  <c:v>0.100983381271362</c:v>
                </c:pt>
                <c:pt idx="29">
                  <c:v>0.51600980758666903</c:v>
                </c:pt>
                <c:pt idx="30">
                  <c:v>0.46520829200744601</c:v>
                </c:pt>
                <c:pt idx="31">
                  <c:v>2.2169771194457999</c:v>
                </c:pt>
                <c:pt idx="32">
                  <c:v>2.10072541236877</c:v>
                </c:pt>
                <c:pt idx="33">
                  <c:v>1.38262438774108</c:v>
                </c:pt>
                <c:pt idx="34">
                  <c:v>0.39549088478088301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04-453C-A3C0-45BD0290BB22}"/>
            </c:ext>
          </c:extLst>
        </c:ser>
        <c:ser>
          <c:idx val="6"/>
          <c:order val="6"/>
          <c:tx>
            <c:strRef>
              <c:f>[Date_SD.xlsx]TIM!$H$1</c:f>
              <c:strCache>
                <c:ptCount val="1"/>
                <c:pt idx="0">
                  <c:v>SORTAT INVERS 50%</c:v>
                </c:pt>
              </c:strCache>
            </c:strRef>
          </c:tx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[Date_SD.xlsx]TIM!$A$2:$A$36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[Date_SD.xlsx]TIM!$H$2:$H$36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2.0303726196289002E-3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2.0508766174316402E-3</c:v>
                </c:pt>
                <c:pt idx="16">
                  <c:v>2.0172595977783199E-3</c:v>
                </c:pt>
                <c:pt idx="17">
                  <c:v>0</c:v>
                </c:pt>
                <c:pt idx="18">
                  <c:v>1.0098934173583899E-2</c:v>
                </c:pt>
                <c:pt idx="19">
                  <c:v>0</c:v>
                </c:pt>
                <c:pt idx="20">
                  <c:v>0</c:v>
                </c:pt>
                <c:pt idx="21">
                  <c:v>4.0544033050537102E-2</c:v>
                </c:pt>
                <c:pt idx="22">
                  <c:v>7.1001768112182603E-2</c:v>
                </c:pt>
                <c:pt idx="23">
                  <c:v>0.14200472831725999</c:v>
                </c:pt>
                <c:pt idx="24">
                  <c:v>0.14267897605895899</c:v>
                </c:pt>
                <c:pt idx="25">
                  <c:v>8.3212375640869099E-2</c:v>
                </c:pt>
                <c:pt idx="26">
                  <c:v>5.0602674484252902E-2</c:v>
                </c:pt>
                <c:pt idx="27">
                  <c:v>0.14408421516418399</c:v>
                </c:pt>
                <c:pt idx="28">
                  <c:v>0.49405503273010198</c:v>
                </c:pt>
                <c:pt idx="29">
                  <c:v>0.82983183860778797</c:v>
                </c:pt>
                <c:pt idx="30">
                  <c:v>1.0125164985656701</c:v>
                </c:pt>
                <c:pt idx="31">
                  <c:v>0.86220383644104004</c:v>
                </c:pt>
                <c:pt idx="32">
                  <c:v>0.61732244491577104</c:v>
                </c:pt>
                <c:pt idx="33">
                  <c:v>2.22440385818481</c:v>
                </c:pt>
                <c:pt idx="34">
                  <c:v>0.45481061935424799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404-453C-A3C0-45BD0290BB22}"/>
            </c:ext>
          </c:extLst>
        </c:ser>
        <c:ser>
          <c:idx val="7"/>
          <c:order val="7"/>
          <c:tx>
            <c:strRef>
              <c:f>[Date_SD.xlsx]TIM!$I$1</c:f>
              <c:strCache>
                <c:ptCount val="1"/>
                <c:pt idx="0">
                  <c:v>SORTAT INVERS 75%</c:v>
                </c:pt>
              </c:strCache>
            </c:strRef>
          </c:tx>
          <c:spPr>
            <a:ln w="28575" cap="rnd">
              <a:solidFill>
                <a:schemeClr val="accent2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[Date_SD.xlsx]TIM!$A$2:$A$36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[Date_SD.xlsx]TIM!$I$2:$I$36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2.0480155944824201E-3</c:v>
                </c:pt>
                <c:pt idx="15">
                  <c:v>0</c:v>
                </c:pt>
                <c:pt idx="16">
                  <c:v>2.06756591796875E-3</c:v>
                </c:pt>
                <c:pt idx="17">
                  <c:v>2.0573139190673802E-3</c:v>
                </c:pt>
                <c:pt idx="18">
                  <c:v>0</c:v>
                </c:pt>
                <c:pt idx="19">
                  <c:v>2.0592212677001901E-3</c:v>
                </c:pt>
                <c:pt idx="20">
                  <c:v>0</c:v>
                </c:pt>
                <c:pt idx="21">
                  <c:v>2.02100276947021E-2</c:v>
                </c:pt>
                <c:pt idx="22">
                  <c:v>2.0226478576660101E-2</c:v>
                </c:pt>
                <c:pt idx="23">
                  <c:v>2.8427362442016602E-2</c:v>
                </c:pt>
                <c:pt idx="24">
                  <c:v>4.2502164840698201E-2</c:v>
                </c:pt>
                <c:pt idx="25">
                  <c:v>0.151344299316406</c:v>
                </c:pt>
                <c:pt idx="26">
                  <c:v>1.23517513275146E-2</c:v>
                </c:pt>
                <c:pt idx="27">
                  <c:v>1.0163784027099601E-2</c:v>
                </c:pt>
                <c:pt idx="28">
                  <c:v>0.235565900802612</c:v>
                </c:pt>
                <c:pt idx="29">
                  <c:v>0.65103888511657704</c:v>
                </c:pt>
                <c:pt idx="30">
                  <c:v>0.77210521697998002</c:v>
                </c:pt>
                <c:pt idx="31">
                  <c:v>1.19188928604125</c:v>
                </c:pt>
                <c:pt idx="32">
                  <c:v>1.3251602649688701</c:v>
                </c:pt>
                <c:pt idx="33">
                  <c:v>1.11443471908569</c:v>
                </c:pt>
                <c:pt idx="34">
                  <c:v>0.53770446777343694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404-453C-A3C0-45BD0290BB22}"/>
            </c:ext>
          </c:extLst>
        </c:ser>
        <c:ser>
          <c:idx val="8"/>
          <c:order val="8"/>
          <c:tx>
            <c:strRef>
              <c:f>[Date_SD.xlsx]TIM!$J$1</c:f>
              <c:strCache>
                <c:ptCount val="1"/>
                <c:pt idx="0">
                  <c:v>SORTAT INVERS </c:v>
                </c:pt>
              </c:strCache>
            </c:strRef>
          </c:tx>
          <c:spPr>
            <a:ln w="28575" cap="rnd">
              <a:solidFill>
                <a:schemeClr val="accent3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[Date_SD.xlsx]TIM!$A$2:$A$36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[Date_SD.xlsx]TIM!$J$2:$J$36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2.0389556884765599E-3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2.06232070922851E-3</c:v>
                </c:pt>
                <c:pt idx="18" formatCode="0.00E+00">
                  <c:v>3.9815902709960897E-5</c:v>
                </c:pt>
                <c:pt idx="19">
                  <c:v>0</c:v>
                </c:pt>
                <c:pt idx="20">
                  <c:v>8.1353187561035104E-3</c:v>
                </c:pt>
                <c:pt idx="21">
                  <c:v>0</c:v>
                </c:pt>
                <c:pt idx="22">
                  <c:v>1.01470947265625E-2</c:v>
                </c:pt>
                <c:pt idx="23">
                  <c:v>5.1294803619384703E-2</c:v>
                </c:pt>
                <c:pt idx="24">
                  <c:v>5.0724267959594699E-2</c:v>
                </c:pt>
                <c:pt idx="25">
                  <c:v>7.0941448211669894E-2</c:v>
                </c:pt>
                <c:pt idx="26">
                  <c:v>2.8512001037597601E-2</c:v>
                </c:pt>
                <c:pt idx="27">
                  <c:v>0</c:v>
                </c:pt>
                <c:pt idx="28">
                  <c:v>9.2330455780029297E-2</c:v>
                </c:pt>
                <c:pt idx="29">
                  <c:v>6.8979024887084905E-2</c:v>
                </c:pt>
                <c:pt idx="30">
                  <c:v>0.13165545463562001</c:v>
                </c:pt>
                <c:pt idx="31">
                  <c:v>0.525795698165893</c:v>
                </c:pt>
                <c:pt idx="32">
                  <c:v>0.19025373458862299</c:v>
                </c:pt>
                <c:pt idx="33">
                  <c:v>0.77324628829955999</c:v>
                </c:pt>
                <c:pt idx="34">
                  <c:v>0.77906632423400801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404-453C-A3C0-45BD0290BB22}"/>
            </c:ext>
          </c:extLst>
        </c:ser>
        <c:ser>
          <c:idx val="9"/>
          <c:order val="9"/>
          <c:tx>
            <c:strRef>
              <c:f>[Date_SD.xlsx]TIM!$K$1</c:f>
              <c:strCache>
                <c:ptCount val="1"/>
                <c:pt idx="0">
                  <c:v>CONSTANT</c:v>
                </c:pt>
              </c:strCache>
            </c:strRef>
          </c:tx>
          <c:spPr>
            <a:ln w="28575" cap="rnd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[Date_SD.xlsx]TIM!$A$2:$A$36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[Date_SD.xlsx]TIM!$K$2:$K$36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2.1290779113769501E-3</c:v>
                </c:pt>
                <c:pt idx="17">
                  <c:v>0</c:v>
                </c:pt>
                <c:pt idx="18" formatCode="0.00E+00">
                  <c:v>0</c:v>
                </c:pt>
                <c:pt idx="19">
                  <c:v>0</c:v>
                </c:pt>
                <c:pt idx="20">
                  <c:v>0</c:v>
                </c:pt>
                <c:pt idx="21" formatCode="0.00E+00">
                  <c:v>7.8678131103515598E-5</c:v>
                </c:pt>
                <c:pt idx="22">
                  <c:v>2.0456314086914002E-3</c:v>
                </c:pt>
                <c:pt idx="23">
                  <c:v>1.01158618927001E-2</c:v>
                </c:pt>
                <c:pt idx="24">
                  <c:v>0</c:v>
                </c:pt>
                <c:pt idx="25">
                  <c:v>0</c:v>
                </c:pt>
                <c:pt idx="26">
                  <c:v>8.1255435943603498E-3</c:v>
                </c:pt>
                <c:pt idx="27">
                  <c:v>2.06351280212402E-3</c:v>
                </c:pt>
                <c:pt idx="28">
                  <c:v>6.12967014312744E-2</c:v>
                </c:pt>
                <c:pt idx="29">
                  <c:v>1.02286338806152E-2</c:v>
                </c:pt>
                <c:pt idx="30">
                  <c:v>2.0457983016967701E-2</c:v>
                </c:pt>
                <c:pt idx="31">
                  <c:v>3.04250717163085E-2</c:v>
                </c:pt>
                <c:pt idx="32">
                  <c:v>4.0484428405761698E-2</c:v>
                </c:pt>
                <c:pt idx="33">
                  <c:v>1.0256290435791E-2</c:v>
                </c:pt>
                <c:pt idx="34">
                  <c:v>1.0135650634765601E-2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83-40AB-A823-2A3722347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3320400"/>
        <c:axId val="803321712"/>
      </c:lineChart>
      <c:catAx>
        <c:axId val="80332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21712"/>
        <c:crosses val="autoZero"/>
        <c:auto val="1"/>
        <c:lblAlgn val="ctr"/>
        <c:lblOffset val="100"/>
        <c:noMultiLvlLbl val="0"/>
      </c:catAx>
      <c:valAx>
        <c:axId val="80332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2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TIMP SORTARE COUNTSORT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[Date_SD.xlsx]COUNT!$B$1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[Date_SD.xlsx]COUNT!$A$2:$A$36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[Date_SD.xlsx]COUNT!$B$2:$B$36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2.12335586547851E-3</c:v>
                </c:pt>
                <c:pt idx="3">
                  <c:v>8.0487728118896398E-3</c:v>
                </c:pt>
                <c:pt idx="4">
                  <c:v>9.0110301971435505E-2</c:v>
                </c:pt>
                <c:pt idx="5">
                  <c:v>1.0867180824279701</c:v>
                </c:pt>
                <c:pt idx="6">
                  <c:v>9.5492422580718994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9.1836452484130807E-3</c:v>
                </c:pt>
                <c:pt idx="11">
                  <c:v>8.1348180770873996E-2</c:v>
                </c:pt>
                <c:pt idx="12">
                  <c:v>0.88679432868957497</c:v>
                </c:pt>
                <c:pt idx="13">
                  <c:v>8.8105626106262207</c:v>
                </c:pt>
                <c:pt idx="14">
                  <c:v>8.056640625E-3</c:v>
                </c:pt>
                <c:pt idx="15">
                  <c:v>5.0745010375976502E-3</c:v>
                </c:pt>
                <c:pt idx="16">
                  <c:v>2.22158432006835E-2</c:v>
                </c:pt>
                <c:pt idx="17">
                  <c:v>2.0363330841064401E-2</c:v>
                </c:pt>
                <c:pt idx="18">
                  <c:v>0.123120307922363</c:v>
                </c:pt>
                <c:pt idx="19">
                  <c:v>0.89874768257141102</c:v>
                </c:pt>
                <c:pt idx="20">
                  <c:v>9.0322315692901594</c:v>
                </c:pt>
                <c:pt idx="21">
                  <c:v>3.8552761077880797E-2</c:v>
                </c:pt>
                <c:pt idx="22">
                  <c:v>0.21227240562438901</c:v>
                </c:pt>
                <c:pt idx="23">
                  <c:v>0.12919592857360801</c:v>
                </c:pt>
                <c:pt idx="24">
                  <c:v>7.2930097579955999E-2</c:v>
                </c:pt>
                <c:pt idx="25">
                  <c:v>0.140835046768188</c:v>
                </c:pt>
                <c:pt idx="26">
                  <c:v>1.1625175476074201</c:v>
                </c:pt>
                <c:pt idx="27">
                  <c:v>9.3323836326599103</c:v>
                </c:pt>
                <c:pt idx="28">
                  <c:v>0.77215409278869596</c:v>
                </c:pt>
                <c:pt idx="29">
                  <c:v>0.91316962242126398</c:v>
                </c:pt>
                <c:pt idx="30">
                  <c:v>0.55239486694335904</c:v>
                </c:pt>
                <c:pt idx="31">
                  <c:v>1.00556468963623</c:v>
                </c:pt>
                <c:pt idx="32">
                  <c:v>1.48426389694213</c:v>
                </c:pt>
                <c:pt idx="33">
                  <c:v>3.29418492317199</c:v>
                </c:pt>
                <c:pt idx="34">
                  <c:v>10.309726476669301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C4-4719-8909-F04FB6282DCF}"/>
            </c:ext>
          </c:extLst>
        </c:ser>
        <c:ser>
          <c:idx val="1"/>
          <c:order val="1"/>
          <c:tx>
            <c:strRef>
              <c:f>[Date_SD.xlsx]COUNT!$C$1</c:f>
              <c:strCache>
                <c:ptCount val="1"/>
                <c:pt idx="0">
                  <c:v>SORTAT 25%</c:v>
                </c:pt>
              </c:strCache>
            </c:strRef>
          </c:tx>
          <c:spPr>
            <a:ln w="28575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[Date_SD.xlsx]COUNT!$A$2:$A$36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[Date_SD.xlsx]COUNT!$C$2:$C$36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1.02114677429199E-3</c:v>
                </c:pt>
                <c:pt idx="3">
                  <c:v>1.5146255493164E-2</c:v>
                </c:pt>
                <c:pt idx="4">
                  <c:v>0.12764692306518499</c:v>
                </c:pt>
                <c:pt idx="5">
                  <c:v>1.0615310668945299</c:v>
                </c:pt>
                <c:pt idx="6">
                  <c:v>11.2881686687469</c:v>
                </c:pt>
                <c:pt idx="7">
                  <c:v>2.9902458190917899E-3</c:v>
                </c:pt>
                <c:pt idx="8">
                  <c:v>1.9571781158447201E-3</c:v>
                </c:pt>
                <c:pt idx="9">
                  <c:v>1.9633769989013598E-3</c:v>
                </c:pt>
                <c:pt idx="10">
                  <c:v>9.9310874938964792E-3</c:v>
                </c:pt>
                <c:pt idx="11">
                  <c:v>0.10371589660644499</c:v>
                </c:pt>
                <c:pt idx="12">
                  <c:v>1.10066294670104</c:v>
                </c:pt>
                <c:pt idx="13">
                  <c:v>11.0509102344512</c:v>
                </c:pt>
                <c:pt idx="14">
                  <c:v>1.09715461730957E-2</c:v>
                </c:pt>
                <c:pt idx="15">
                  <c:v>5.9957504272460903E-3</c:v>
                </c:pt>
                <c:pt idx="16">
                  <c:v>4.9843788146972604E-3</c:v>
                </c:pt>
                <c:pt idx="17">
                  <c:v>1.4955997467041E-2</c:v>
                </c:pt>
                <c:pt idx="18">
                  <c:v>0.115691423416137</c:v>
                </c:pt>
                <c:pt idx="19">
                  <c:v>1.0201461315155</c:v>
                </c:pt>
                <c:pt idx="20">
                  <c:v>10.4471039772033</c:v>
                </c:pt>
                <c:pt idx="21">
                  <c:v>6.9804906845092704E-2</c:v>
                </c:pt>
                <c:pt idx="22">
                  <c:v>0.17153072357177701</c:v>
                </c:pt>
                <c:pt idx="23">
                  <c:v>3.3913612365722601E-2</c:v>
                </c:pt>
                <c:pt idx="24">
                  <c:v>0.15358686447143499</c:v>
                </c:pt>
                <c:pt idx="25">
                  <c:v>0.355049848556518</c:v>
                </c:pt>
                <c:pt idx="26">
                  <c:v>1.2711534500121999</c:v>
                </c:pt>
                <c:pt idx="27">
                  <c:v>11.2903184890747</c:v>
                </c:pt>
                <c:pt idx="28">
                  <c:v>2.7087736129760698</c:v>
                </c:pt>
                <c:pt idx="29">
                  <c:v>2.7995040416717498</c:v>
                </c:pt>
                <c:pt idx="30">
                  <c:v>2.8031134605407702</c:v>
                </c:pt>
                <c:pt idx="31">
                  <c:v>1.39403748512268</c:v>
                </c:pt>
                <c:pt idx="32">
                  <c:v>3.0943186283111501</c:v>
                </c:pt>
                <c:pt idx="33">
                  <c:v>4.3382818698883003</c:v>
                </c:pt>
                <c:pt idx="34">
                  <c:v>12.440217018127401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C4-4719-8909-F04FB6282DCF}"/>
            </c:ext>
          </c:extLst>
        </c:ser>
        <c:ser>
          <c:idx val="2"/>
          <c:order val="2"/>
          <c:tx>
            <c:strRef>
              <c:f>[Date_SD.xlsx]COUNT!$D$1</c:f>
              <c:strCache>
                <c:ptCount val="1"/>
                <c:pt idx="0">
                  <c:v>SORTAT 50%</c:v>
                </c:pt>
              </c:strCache>
            </c:strRef>
          </c:tx>
          <c:spPr>
            <a:ln w="28575" cap="rnd">
              <a:solidFill>
                <a:schemeClr val="accent3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[Date_SD.xlsx]COUNT!$A$2:$A$36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[Date_SD.xlsx]COUNT!$D$2:$D$36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8.0676078796386701E-3</c:v>
                </c:pt>
                <c:pt idx="3">
                  <c:v>8.0087184906005807E-3</c:v>
                </c:pt>
                <c:pt idx="4">
                  <c:v>7.8873395919799805E-2</c:v>
                </c:pt>
                <c:pt idx="5">
                  <c:v>0.79275703430175704</c:v>
                </c:pt>
                <c:pt idx="6">
                  <c:v>6.9907367229461599</c:v>
                </c:pt>
                <c:pt idx="7">
                  <c:v>0</c:v>
                </c:pt>
                <c:pt idx="8">
                  <c:v>0</c:v>
                </c:pt>
                <c:pt idx="9">
                  <c:v>8.1183910369872995E-3</c:v>
                </c:pt>
                <c:pt idx="10">
                  <c:v>1.01902484893798E-2</c:v>
                </c:pt>
                <c:pt idx="11">
                  <c:v>7.1643590927123996E-2</c:v>
                </c:pt>
                <c:pt idx="12">
                  <c:v>0.70528125762939398</c:v>
                </c:pt>
                <c:pt idx="13">
                  <c:v>6.9014496803283603</c:v>
                </c:pt>
                <c:pt idx="14">
                  <c:v>1.23286247253417E-2</c:v>
                </c:pt>
                <c:pt idx="15">
                  <c:v>1.23844146728515E-2</c:v>
                </c:pt>
                <c:pt idx="16">
                  <c:v>0</c:v>
                </c:pt>
                <c:pt idx="17">
                  <c:v>2.0375013351440398E-2</c:v>
                </c:pt>
                <c:pt idx="18">
                  <c:v>8.2041740417480399E-2</c:v>
                </c:pt>
                <c:pt idx="19">
                  <c:v>0.70619034767150801</c:v>
                </c:pt>
                <c:pt idx="20">
                  <c:v>6.9972994327545104</c:v>
                </c:pt>
                <c:pt idx="21">
                  <c:v>4.0663480758666902E-2</c:v>
                </c:pt>
                <c:pt idx="22">
                  <c:v>5.3154468536376898E-2</c:v>
                </c:pt>
                <c:pt idx="23">
                  <c:v>0.123550415039062</c:v>
                </c:pt>
                <c:pt idx="24">
                  <c:v>0.163529872894287</c:v>
                </c:pt>
                <c:pt idx="25">
                  <c:v>0.27591466903686501</c:v>
                </c:pt>
                <c:pt idx="26">
                  <c:v>0.77685928344726496</c:v>
                </c:pt>
                <c:pt idx="27">
                  <c:v>7.1893625259399396</c:v>
                </c:pt>
                <c:pt idx="28">
                  <c:v>1.78747129440307</c:v>
                </c:pt>
                <c:pt idx="29">
                  <c:v>0.97475743293762196</c:v>
                </c:pt>
                <c:pt idx="30">
                  <c:v>1.8062558174133301</c:v>
                </c:pt>
                <c:pt idx="31">
                  <c:v>0.338654994964599</c:v>
                </c:pt>
                <c:pt idx="32">
                  <c:v>2.1174290180206299</c:v>
                </c:pt>
                <c:pt idx="33">
                  <c:v>1.53020787239074</c:v>
                </c:pt>
                <c:pt idx="34">
                  <c:v>8.1347799301147408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C4-4719-8909-F04FB6282DCF}"/>
            </c:ext>
          </c:extLst>
        </c:ser>
        <c:ser>
          <c:idx val="3"/>
          <c:order val="3"/>
          <c:tx>
            <c:strRef>
              <c:f>[Date_SD.xlsx]COUNT!$E$1</c:f>
              <c:strCache>
                <c:ptCount val="1"/>
                <c:pt idx="0">
                  <c:v>SORTAT 75%</c:v>
                </c:pt>
              </c:strCache>
            </c:strRef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[Date_SD.xlsx]COUNT!$A$2:$A$36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[Date_SD.xlsx]COUNT!$E$2:$E$36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1.56195163726806E-2</c:v>
                </c:pt>
                <c:pt idx="4">
                  <c:v>8.0165624618530204E-2</c:v>
                </c:pt>
                <c:pt idx="5">
                  <c:v>0.77508640289306596</c:v>
                </c:pt>
                <c:pt idx="6">
                  <c:v>7.09043097496032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1.0254621505737299E-2</c:v>
                </c:pt>
                <c:pt idx="11">
                  <c:v>7.1253299713134696E-2</c:v>
                </c:pt>
                <c:pt idx="12">
                  <c:v>0.69731903076171797</c:v>
                </c:pt>
                <c:pt idx="13">
                  <c:v>7.5611486434936497</c:v>
                </c:pt>
                <c:pt idx="14">
                  <c:v>1.81705951690673E-2</c:v>
                </c:pt>
                <c:pt idx="15">
                  <c:v>1.2347459793090799E-2</c:v>
                </c:pt>
                <c:pt idx="16">
                  <c:v>2.0288228988647398E-2</c:v>
                </c:pt>
                <c:pt idx="17">
                  <c:v>1.21731758117675E-2</c:v>
                </c:pt>
                <c:pt idx="18">
                  <c:v>0.109307289123535</c:v>
                </c:pt>
                <c:pt idx="19">
                  <c:v>0.84257745742797796</c:v>
                </c:pt>
                <c:pt idx="20">
                  <c:v>7.1664578914642298</c:v>
                </c:pt>
                <c:pt idx="21">
                  <c:v>0.14245796203613201</c:v>
                </c:pt>
                <c:pt idx="22">
                  <c:v>2.2613763809204102E-2</c:v>
                </c:pt>
                <c:pt idx="23">
                  <c:v>0.233863115310668</c:v>
                </c:pt>
                <c:pt idx="24">
                  <c:v>0.23289179801940901</c:v>
                </c:pt>
                <c:pt idx="25">
                  <c:v>0.27664279937744102</c:v>
                </c:pt>
                <c:pt idx="26">
                  <c:v>0.75087022781372004</c:v>
                </c:pt>
                <c:pt idx="27">
                  <c:v>7.2416923046111998</c:v>
                </c:pt>
                <c:pt idx="28">
                  <c:v>1.5783221721649101</c:v>
                </c:pt>
                <c:pt idx="29">
                  <c:v>1.78299260139465</c:v>
                </c:pt>
                <c:pt idx="30">
                  <c:v>0.56679034233093195</c:v>
                </c:pt>
                <c:pt idx="31">
                  <c:v>0.88034772872924805</c:v>
                </c:pt>
                <c:pt idx="32">
                  <c:v>1.3558142185211099</c:v>
                </c:pt>
                <c:pt idx="33">
                  <c:v>2.70134305953979</c:v>
                </c:pt>
                <c:pt idx="34">
                  <c:v>8.1945645809173495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C4-4719-8909-F04FB6282DCF}"/>
            </c:ext>
          </c:extLst>
        </c:ser>
        <c:ser>
          <c:idx val="4"/>
          <c:order val="4"/>
          <c:tx>
            <c:strRef>
              <c:f>[Date_SD.xlsx]COUNT!$F$1</c:f>
              <c:strCache>
                <c:ptCount val="1"/>
                <c:pt idx="0">
                  <c:v>SORTAT</c:v>
                </c:pt>
              </c:strCache>
            </c:strRef>
          </c:tx>
          <c:spPr>
            <a:ln w="28575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[Date_SD.xlsx]COUNT!$A$2:$A$36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[Date_SD.xlsx]COUNT!$F$2:$F$36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0.71503067016601496</c:v>
                </c:pt>
                <c:pt idx="6">
                  <c:v>8.7391381263732892</c:v>
                </c:pt>
                <c:pt idx="7">
                  <c:v>0</c:v>
                </c:pt>
                <c:pt idx="10">
                  <c:v>8.1009864807128906E-3</c:v>
                </c:pt>
                <c:pt idx="11">
                  <c:v>8.1632614135742104E-2</c:v>
                </c:pt>
                <c:pt idx="12">
                  <c:v>0.705735683441162</c:v>
                </c:pt>
                <c:pt idx="13">
                  <c:v>7.4463758468627903</c:v>
                </c:pt>
                <c:pt idx="14">
                  <c:v>1.2403488159179601E-2</c:v>
                </c:pt>
                <c:pt idx="15">
                  <c:v>8.0411434173583898E-3</c:v>
                </c:pt>
                <c:pt idx="16">
                  <c:v>1.00915431976318E-2</c:v>
                </c:pt>
                <c:pt idx="17">
                  <c:v>1.00998878479003E-2</c:v>
                </c:pt>
                <c:pt idx="18">
                  <c:v>7.9287767410278306E-2</c:v>
                </c:pt>
                <c:pt idx="19">
                  <c:v>0.696014404296875</c:v>
                </c:pt>
                <c:pt idx="20">
                  <c:v>6.9778127670287997</c:v>
                </c:pt>
                <c:pt idx="21">
                  <c:v>3.07185649871826E-2</c:v>
                </c:pt>
                <c:pt idx="22">
                  <c:v>2.04741954803466E-2</c:v>
                </c:pt>
                <c:pt idx="23">
                  <c:v>0.204601049423217</c:v>
                </c:pt>
                <c:pt idx="24">
                  <c:v>0.151783466339111</c:v>
                </c:pt>
                <c:pt idx="25">
                  <c:v>0.19451856613159099</c:v>
                </c:pt>
                <c:pt idx="26">
                  <c:v>0.89591765403747503</c:v>
                </c:pt>
                <c:pt idx="27">
                  <c:v>7.6537959575652996</c:v>
                </c:pt>
                <c:pt idx="28">
                  <c:v>1.94408202171325</c:v>
                </c:pt>
                <c:pt idx="29">
                  <c:v>1.4984438419342001</c:v>
                </c:pt>
                <c:pt idx="30">
                  <c:v>0.94499683380126898</c:v>
                </c:pt>
                <c:pt idx="31">
                  <c:v>0.62549710273742598</c:v>
                </c:pt>
                <c:pt idx="32">
                  <c:v>1.5987730026245099</c:v>
                </c:pt>
                <c:pt idx="33">
                  <c:v>3.2663872241973801</c:v>
                </c:pt>
                <c:pt idx="34">
                  <c:v>7.82975125312805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4C4-4719-8909-F04FB6282DCF}"/>
            </c:ext>
          </c:extLst>
        </c:ser>
        <c:ser>
          <c:idx val="5"/>
          <c:order val="5"/>
          <c:tx>
            <c:strRef>
              <c:f>[Date_SD.xlsx]COUNT!$G$1</c:f>
              <c:strCache>
                <c:ptCount val="1"/>
                <c:pt idx="0">
                  <c:v>SORTAT INVERS 25%</c:v>
                </c:pt>
              </c:strCache>
            </c:strRef>
          </c:tx>
          <c:spPr>
            <a:ln w="28575" cap="rnd">
              <a:solidFill>
                <a:schemeClr val="accent6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[Date_SD.xlsx]COUNT!$A$2:$A$36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[Date_SD.xlsx]COUNT!$G$2:$G$36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1.5626430511474599E-2</c:v>
                </c:pt>
                <c:pt idx="4">
                  <c:v>6.2484264373779297E-2</c:v>
                </c:pt>
                <c:pt idx="5">
                  <c:v>0.70401716232299805</c:v>
                </c:pt>
                <c:pt idx="6">
                  <c:v>7.1048505306243896</c:v>
                </c:pt>
                <c:pt idx="7">
                  <c:v>0</c:v>
                </c:pt>
                <c:pt idx="8">
                  <c:v>0</c:v>
                </c:pt>
                <c:pt idx="9">
                  <c:v>2.1293163299560499E-3</c:v>
                </c:pt>
                <c:pt idx="10">
                  <c:v>2.0697116851806602E-3</c:v>
                </c:pt>
                <c:pt idx="11">
                  <c:v>6.9437026977538993E-2</c:v>
                </c:pt>
                <c:pt idx="12">
                  <c:v>0.73460888862609797</c:v>
                </c:pt>
                <c:pt idx="13">
                  <c:v>7.2426052093505797</c:v>
                </c:pt>
                <c:pt idx="14">
                  <c:v>8.1334114074706997E-3</c:v>
                </c:pt>
                <c:pt idx="15">
                  <c:v>1.02655887603759E-2</c:v>
                </c:pt>
                <c:pt idx="16">
                  <c:v>1.0204076766967701E-2</c:v>
                </c:pt>
                <c:pt idx="17">
                  <c:v>2.0456314086914E-2</c:v>
                </c:pt>
                <c:pt idx="18">
                  <c:v>9.1956615447998005E-2</c:v>
                </c:pt>
                <c:pt idx="19">
                  <c:v>0.75305986404418901</c:v>
                </c:pt>
                <c:pt idx="20">
                  <c:v>7.4418549537658603</c:v>
                </c:pt>
                <c:pt idx="21">
                  <c:v>0.153452157974243</c:v>
                </c:pt>
                <c:pt idx="22">
                  <c:v>3.03750038146972E-2</c:v>
                </c:pt>
                <c:pt idx="23">
                  <c:v>8.1873655319213798E-2</c:v>
                </c:pt>
                <c:pt idx="24">
                  <c:v>0.159579992294311</c:v>
                </c:pt>
                <c:pt idx="25">
                  <c:v>0.23341155052185</c:v>
                </c:pt>
                <c:pt idx="26">
                  <c:v>0.85578680038452104</c:v>
                </c:pt>
                <c:pt idx="27">
                  <c:v>7.8255946636199898</c:v>
                </c:pt>
                <c:pt idx="28">
                  <c:v>0.293221235275268</c:v>
                </c:pt>
                <c:pt idx="29">
                  <c:v>0.96916484832763605</c:v>
                </c:pt>
                <c:pt idx="30">
                  <c:v>0.55662703514099099</c:v>
                </c:pt>
                <c:pt idx="31">
                  <c:v>1.9105360507964999</c:v>
                </c:pt>
                <c:pt idx="32">
                  <c:v>1.9603698253631501</c:v>
                </c:pt>
                <c:pt idx="33">
                  <c:v>2.19737243652343</c:v>
                </c:pt>
                <c:pt idx="34">
                  <c:v>7.9930043220520002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C4-4719-8909-F04FB6282DCF}"/>
            </c:ext>
          </c:extLst>
        </c:ser>
        <c:ser>
          <c:idx val="6"/>
          <c:order val="6"/>
          <c:tx>
            <c:strRef>
              <c:f>[Date_SD.xlsx]COUNT!$H$1</c:f>
              <c:strCache>
                <c:ptCount val="1"/>
                <c:pt idx="0">
                  <c:v>SORTAT INVERS 50%</c:v>
                </c:pt>
              </c:strCache>
            </c:strRef>
          </c:tx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[Date_SD.xlsx]COUNT!$A$2:$A$36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[Date_SD.xlsx]COUNT!$H$2:$H$36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7.8111171722412095E-2</c:v>
                </c:pt>
                <c:pt idx="5">
                  <c:v>0.76984572410583496</c:v>
                </c:pt>
                <c:pt idx="6">
                  <c:v>7.9882419109344402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8.0969333648681606E-3</c:v>
                </c:pt>
                <c:pt idx="11">
                  <c:v>7.0704698562622001E-2</c:v>
                </c:pt>
                <c:pt idx="12">
                  <c:v>0.77800917625427202</c:v>
                </c:pt>
                <c:pt idx="13">
                  <c:v>7.1870596408843896</c:v>
                </c:pt>
                <c:pt idx="14">
                  <c:v>0</c:v>
                </c:pt>
                <c:pt idx="15">
                  <c:v>2.2282838821411102E-2</c:v>
                </c:pt>
                <c:pt idx="16">
                  <c:v>1.2113809585571201E-2</c:v>
                </c:pt>
                <c:pt idx="17">
                  <c:v>2.2205114364623999E-2</c:v>
                </c:pt>
                <c:pt idx="18">
                  <c:v>0.10110974311828599</c:v>
                </c:pt>
                <c:pt idx="19">
                  <c:v>0.720006704330444</c:v>
                </c:pt>
                <c:pt idx="20">
                  <c:v>7.5190517902374197</c:v>
                </c:pt>
                <c:pt idx="21">
                  <c:v>0.21001553535461401</c:v>
                </c:pt>
                <c:pt idx="22">
                  <c:v>0.182327985763549</c:v>
                </c:pt>
                <c:pt idx="23">
                  <c:v>0.20325899124145499</c:v>
                </c:pt>
                <c:pt idx="24">
                  <c:v>0.18237972259521401</c:v>
                </c:pt>
                <c:pt idx="25">
                  <c:v>0.20260214805603</c:v>
                </c:pt>
                <c:pt idx="26">
                  <c:v>0.80024480819702104</c:v>
                </c:pt>
                <c:pt idx="27">
                  <c:v>7.1246876716613698</c:v>
                </c:pt>
                <c:pt idx="28">
                  <c:v>1.8114886283874501</c:v>
                </c:pt>
                <c:pt idx="29">
                  <c:v>2.0652332305908199</c:v>
                </c:pt>
                <c:pt idx="30">
                  <c:v>1.7128529548645</c:v>
                </c:pt>
                <c:pt idx="31">
                  <c:v>0.98059678077697698</c:v>
                </c:pt>
                <c:pt idx="32">
                  <c:v>0.80904197692871005</c:v>
                </c:pt>
                <c:pt idx="33">
                  <c:v>3.3166818618774401</c:v>
                </c:pt>
                <c:pt idx="34">
                  <c:v>8.5759880542755091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4C4-4719-8909-F04FB6282DCF}"/>
            </c:ext>
          </c:extLst>
        </c:ser>
        <c:ser>
          <c:idx val="7"/>
          <c:order val="7"/>
          <c:tx>
            <c:strRef>
              <c:f>[Date_SD.xlsx]COUNT!$I$1</c:f>
              <c:strCache>
                <c:ptCount val="1"/>
                <c:pt idx="0">
                  <c:v>SORTAT INVERS 75%</c:v>
                </c:pt>
              </c:strCache>
            </c:strRef>
          </c:tx>
          <c:spPr>
            <a:ln w="28575" cap="rnd">
              <a:solidFill>
                <a:schemeClr val="accent2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[Date_SD.xlsx]COUNT!$A$2:$A$36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[Date_SD.xlsx]COUNT!$I$2:$I$36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1.56214237213134E-2</c:v>
                </c:pt>
                <c:pt idx="4">
                  <c:v>6.8994283676147405E-2</c:v>
                </c:pt>
                <c:pt idx="5">
                  <c:v>1.11006879806518</c:v>
                </c:pt>
                <c:pt idx="6">
                  <c:v>8.3379695415496808</c:v>
                </c:pt>
                <c:pt idx="7">
                  <c:v>8.1264972686767491E-3</c:v>
                </c:pt>
                <c:pt idx="8">
                  <c:v>0</c:v>
                </c:pt>
                <c:pt idx="9">
                  <c:v>0</c:v>
                </c:pt>
                <c:pt idx="10">
                  <c:v>8.0568790435790998E-3</c:v>
                </c:pt>
                <c:pt idx="11">
                  <c:v>7.2731733322143499E-2</c:v>
                </c:pt>
                <c:pt idx="12">
                  <c:v>1.08435106277465</c:v>
                </c:pt>
                <c:pt idx="13">
                  <c:v>7.5137801170349103</c:v>
                </c:pt>
                <c:pt idx="14">
                  <c:v>0</c:v>
                </c:pt>
                <c:pt idx="15">
                  <c:v>0</c:v>
                </c:pt>
                <c:pt idx="16">
                  <c:v>3.02860736846923E-2</c:v>
                </c:pt>
                <c:pt idx="17">
                  <c:v>2.0246505737304601E-2</c:v>
                </c:pt>
                <c:pt idx="18">
                  <c:v>0.10120820999145499</c:v>
                </c:pt>
                <c:pt idx="19">
                  <c:v>0.92877078056335405</c:v>
                </c:pt>
                <c:pt idx="20">
                  <c:v>7.4127941131591797</c:v>
                </c:pt>
                <c:pt idx="21">
                  <c:v>0.123441934585571</c:v>
                </c:pt>
                <c:pt idx="22">
                  <c:v>0.14030480384826599</c:v>
                </c:pt>
                <c:pt idx="23">
                  <c:v>8.2903623580932603E-2</c:v>
                </c:pt>
                <c:pt idx="24">
                  <c:v>0.13166022300720201</c:v>
                </c:pt>
                <c:pt idx="25">
                  <c:v>0.30680084228515597</c:v>
                </c:pt>
                <c:pt idx="26">
                  <c:v>0.76743149757385198</c:v>
                </c:pt>
                <c:pt idx="27">
                  <c:v>9.7714426517486501</c:v>
                </c:pt>
                <c:pt idx="28">
                  <c:v>1.3785431385040201</c:v>
                </c:pt>
                <c:pt idx="29">
                  <c:v>2.29033255577087</c:v>
                </c:pt>
                <c:pt idx="30">
                  <c:v>2.4275279045104901</c:v>
                </c:pt>
                <c:pt idx="31">
                  <c:v>1.83754229545593</c:v>
                </c:pt>
                <c:pt idx="32">
                  <c:v>1.7276759147644001</c:v>
                </c:pt>
                <c:pt idx="33">
                  <c:v>2.3437340259552002</c:v>
                </c:pt>
                <c:pt idx="34">
                  <c:v>8.7987482547759992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4C4-4719-8909-F04FB6282DCF}"/>
            </c:ext>
          </c:extLst>
        </c:ser>
        <c:ser>
          <c:idx val="8"/>
          <c:order val="8"/>
          <c:tx>
            <c:strRef>
              <c:f>[Date_SD.xlsx]COUNT!$J$1</c:f>
              <c:strCache>
                <c:ptCount val="1"/>
                <c:pt idx="0">
                  <c:v>SORTAT INVERS </c:v>
                </c:pt>
              </c:strCache>
            </c:strRef>
          </c:tx>
          <c:spPr>
            <a:ln w="28575" cap="rnd">
              <a:solidFill>
                <a:schemeClr val="accent3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[Date_SD.xlsx]COUNT!$A$2:$A$36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[Date_SD.xlsx]COUNT!$J$2:$J$36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2.2128105163574201E-2</c:v>
                </c:pt>
                <c:pt idx="4">
                  <c:v>6.2490463256835903E-2</c:v>
                </c:pt>
                <c:pt idx="5">
                  <c:v>0.84573101997375399</c:v>
                </c:pt>
                <c:pt idx="6">
                  <c:v>7.1248011589050204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1.0267257690429601E-2</c:v>
                </c:pt>
                <c:pt idx="11">
                  <c:v>7.1332693099975503E-2</c:v>
                </c:pt>
                <c:pt idx="12">
                  <c:v>0.72246336936950595</c:v>
                </c:pt>
                <c:pt idx="13">
                  <c:v>8.0395526885986293</c:v>
                </c:pt>
                <c:pt idx="14">
                  <c:v>1.0140180587768499E-2</c:v>
                </c:pt>
                <c:pt idx="15">
                  <c:v>8.0521106719970703E-3</c:v>
                </c:pt>
                <c:pt idx="16">
                  <c:v>1.21831893920898E-2</c:v>
                </c:pt>
                <c:pt idx="17">
                  <c:v>2.83992290496826E-2</c:v>
                </c:pt>
                <c:pt idx="18">
                  <c:v>9.9844455718994099E-2</c:v>
                </c:pt>
                <c:pt idx="19">
                  <c:v>0.72427439689636197</c:v>
                </c:pt>
                <c:pt idx="20">
                  <c:v>9.3811607360839808</c:v>
                </c:pt>
                <c:pt idx="21">
                  <c:v>9.2634916305541895E-2</c:v>
                </c:pt>
                <c:pt idx="22">
                  <c:v>0.15474796295165999</c:v>
                </c:pt>
                <c:pt idx="23">
                  <c:v>0.21486473083495999</c:v>
                </c:pt>
                <c:pt idx="24">
                  <c:v>0.194489955902099</c:v>
                </c:pt>
                <c:pt idx="25">
                  <c:v>0.30662322044372498</c:v>
                </c:pt>
                <c:pt idx="26">
                  <c:v>0.89172768592834395</c:v>
                </c:pt>
                <c:pt idx="27">
                  <c:v>7.1366727352142298</c:v>
                </c:pt>
                <c:pt idx="28">
                  <c:v>1.40423607826232</c:v>
                </c:pt>
                <c:pt idx="29">
                  <c:v>0.69829654693603505</c:v>
                </c:pt>
                <c:pt idx="30">
                  <c:v>0.56191825866699197</c:v>
                </c:pt>
                <c:pt idx="31">
                  <c:v>1.4494254589080799</c:v>
                </c:pt>
                <c:pt idx="32">
                  <c:v>0.50393986701965299</c:v>
                </c:pt>
                <c:pt idx="33">
                  <c:v>2.3596546649932799</c:v>
                </c:pt>
                <c:pt idx="34">
                  <c:v>9.4135551452636701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4C4-4719-8909-F04FB6282DCF}"/>
            </c:ext>
          </c:extLst>
        </c:ser>
        <c:ser>
          <c:idx val="9"/>
          <c:order val="9"/>
          <c:tx>
            <c:strRef>
              <c:f>[Date_SD.xlsx]COUNT!$K$1</c:f>
              <c:strCache>
                <c:ptCount val="1"/>
                <c:pt idx="0">
                  <c:v>CONSTANT</c:v>
                </c:pt>
              </c:strCache>
            </c:strRef>
          </c:tx>
          <c:spPr>
            <a:ln w="28575" cap="rnd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[Date_SD.xlsx]COUNT!$A$2:$A$36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[Date_SD.xlsx]COUNT!$K$2:$K$36</c:f>
              <c:numCache>
                <c:formatCode>General</c:formatCode>
                <c:ptCount val="35"/>
                <c:pt idx="0">
                  <c:v>1.5653610229492101E-2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6.9045305252075195E-2</c:v>
                </c:pt>
                <c:pt idx="5">
                  <c:v>0.71978998184204102</c:v>
                </c:pt>
                <c:pt idx="6">
                  <c:v>7.4677000045776296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1.01151466369628E-2</c:v>
                </c:pt>
                <c:pt idx="11">
                  <c:v>7.1634531021118095E-2</c:v>
                </c:pt>
                <c:pt idx="12">
                  <c:v>0.83397984504699696</c:v>
                </c:pt>
                <c:pt idx="13">
                  <c:v>7.6483769416809002</c:v>
                </c:pt>
                <c:pt idx="14">
                  <c:v>0</c:v>
                </c:pt>
                <c:pt idx="15">
                  <c:v>1.82826519012451E-2</c:v>
                </c:pt>
                <c:pt idx="16">
                  <c:v>1.02541446685791E-2</c:v>
                </c:pt>
                <c:pt idx="17">
                  <c:v>2.02105045318603E-2</c:v>
                </c:pt>
                <c:pt idx="18">
                  <c:v>7.1446418762207003E-2</c:v>
                </c:pt>
                <c:pt idx="19">
                  <c:v>0.71691107749938898</c:v>
                </c:pt>
                <c:pt idx="20">
                  <c:v>7.1172180175781197</c:v>
                </c:pt>
                <c:pt idx="21">
                  <c:v>3.0650615692138599E-2</c:v>
                </c:pt>
                <c:pt idx="22">
                  <c:v>0.242607831954956</c:v>
                </c:pt>
                <c:pt idx="23">
                  <c:v>0.132845163345336</c:v>
                </c:pt>
                <c:pt idx="24">
                  <c:v>0.122932434082031</c:v>
                </c:pt>
                <c:pt idx="25">
                  <c:v>0.243178606033325</c:v>
                </c:pt>
                <c:pt idx="26">
                  <c:v>0.81800770759582497</c:v>
                </c:pt>
                <c:pt idx="27">
                  <c:v>7.3077325820922798</c:v>
                </c:pt>
                <c:pt idx="28">
                  <c:v>1.90021920204162</c:v>
                </c:pt>
                <c:pt idx="29">
                  <c:v>0.29661083221435502</c:v>
                </c:pt>
                <c:pt idx="30">
                  <c:v>0.79489302635192804</c:v>
                </c:pt>
                <c:pt idx="31">
                  <c:v>0.91672062873840299</c:v>
                </c:pt>
                <c:pt idx="32">
                  <c:v>1.5056915283203101</c:v>
                </c:pt>
                <c:pt idx="33">
                  <c:v>1.0006141662597601</c:v>
                </c:pt>
                <c:pt idx="34">
                  <c:v>7.3470976352691597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A4C4-4719-8909-F04FB6282D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2843208"/>
        <c:axId val="742840584"/>
      </c:lineChart>
      <c:catAx>
        <c:axId val="742843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840584"/>
        <c:crosses val="autoZero"/>
        <c:auto val="1"/>
        <c:lblAlgn val="ctr"/>
        <c:lblOffset val="100"/>
        <c:noMultiLvlLbl val="0"/>
      </c:catAx>
      <c:valAx>
        <c:axId val="742840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843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TIMP SORTARE RADIXSORT LSD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[Date_SD.xlsx]RADIX!$B$1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[Date_SD.xlsx]RADIX!$A$2:$A$36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[Date_SD.xlsx]RADIX!$B$2:$B$36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8.0316066741943307E-3</c:v>
                </c:pt>
                <c:pt idx="13">
                  <c:v>0</c:v>
                </c:pt>
                <c:pt idx="14">
                  <c:v>2.05111503601074E-3</c:v>
                </c:pt>
                <c:pt idx="15">
                  <c:v>5.0947666168212804E-3</c:v>
                </c:pt>
                <c:pt idx="16">
                  <c:v>3.0325651168823201E-2</c:v>
                </c:pt>
                <c:pt idx="17">
                  <c:v>4.0676593780517502E-2</c:v>
                </c:pt>
                <c:pt idx="18">
                  <c:v>2.0424365997314401E-2</c:v>
                </c:pt>
                <c:pt idx="19">
                  <c:v>5.25476932525634E-2</c:v>
                </c:pt>
                <c:pt idx="20">
                  <c:v>9.0965986251830999E-2</c:v>
                </c:pt>
                <c:pt idx="21">
                  <c:v>3.0098915100097601E-2</c:v>
                </c:pt>
                <c:pt idx="22">
                  <c:v>0.272350072860717</c:v>
                </c:pt>
                <c:pt idx="23">
                  <c:v>0.393748998641967</c:v>
                </c:pt>
                <c:pt idx="24">
                  <c:v>0.28141856193542403</c:v>
                </c:pt>
                <c:pt idx="25">
                  <c:v>0.20222163200378401</c:v>
                </c:pt>
                <c:pt idx="26">
                  <c:v>1.1730306148528999</c:v>
                </c:pt>
                <c:pt idx="27">
                  <c:v>1.5163593292236299</c:v>
                </c:pt>
                <c:pt idx="28">
                  <c:v>0.782609462738037</c:v>
                </c:pt>
                <c:pt idx="29">
                  <c:v>2.0275070667266801</c:v>
                </c:pt>
                <c:pt idx="30">
                  <c:v>2.0210585594177202</c:v>
                </c:pt>
                <c:pt idx="31">
                  <c:v>5.1666491031646702</c:v>
                </c:pt>
                <c:pt idx="32">
                  <c:v>7.4320201873779297</c:v>
                </c:pt>
                <c:pt idx="33">
                  <c:v>12.2494056224823</c:v>
                </c:pt>
                <c:pt idx="34">
                  <c:v>7.7818825244903502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F9-4732-B3DB-66839F717AD8}"/>
            </c:ext>
          </c:extLst>
        </c:ser>
        <c:ser>
          <c:idx val="1"/>
          <c:order val="1"/>
          <c:tx>
            <c:strRef>
              <c:f>[Date_SD.xlsx]RADIX!$C$1</c:f>
              <c:strCache>
                <c:ptCount val="1"/>
                <c:pt idx="0">
                  <c:v>SORTAT 25%</c:v>
                </c:pt>
              </c:strCache>
            </c:strRef>
          </c:tx>
          <c:spPr>
            <a:ln w="28575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[Date_SD.xlsx]RADIX!$A$2:$A$36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[Date_SD.xlsx]RADIX!$C$2:$C$36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9.9515914916992101E-4</c:v>
                </c:pt>
                <c:pt idx="5">
                  <c:v>9.9134445190429601E-4</c:v>
                </c:pt>
                <c:pt idx="6">
                  <c:v>9.9706649780273394E-4</c:v>
                </c:pt>
                <c:pt idx="7">
                  <c:v>3.0064582824707001E-3</c:v>
                </c:pt>
                <c:pt idx="8">
                  <c:v>3.9896965026855399E-3</c:v>
                </c:pt>
                <c:pt idx="9">
                  <c:v>1.0313987731933501E-3</c:v>
                </c:pt>
                <c:pt idx="10">
                  <c:v>1.9915103912353498E-3</c:v>
                </c:pt>
                <c:pt idx="11">
                  <c:v>9.0148448944091797E-3</c:v>
                </c:pt>
                <c:pt idx="12">
                  <c:v>6.0265064239501901E-3</c:v>
                </c:pt>
                <c:pt idx="13">
                  <c:v>1.00085735321044E-2</c:v>
                </c:pt>
                <c:pt idx="14">
                  <c:v>9.9656581878662092E-3</c:v>
                </c:pt>
                <c:pt idx="15">
                  <c:v>1.0061502456664999E-2</c:v>
                </c:pt>
                <c:pt idx="16">
                  <c:v>8.9828968048095703E-3</c:v>
                </c:pt>
                <c:pt idx="17">
                  <c:v>1.1439561843871999E-2</c:v>
                </c:pt>
                <c:pt idx="18">
                  <c:v>1.7950057983398399E-2</c:v>
                </c:pt>
                <c:pt idx="19">
                  <c:v>0.10272550582885701</c:v>
                </c:pt>
                <c:pt idx="20">
                  <c:v>9.9768638610839802E-2</c:v>
                </c:pt>
                <c:pt idx="21">
                  <c:v>6.8816184997558594E-2</c:v>
                </c:pt>
                <c:pt idx="22">
                  <c:v>0.36871242523193298</c:v>
                </c:pt>
                <c:pt idx="23">
                  <c:v>9.5000028610229395E-2</c:v>
                </c:pt>
                <c:pt idx="24">
                  <c:v>0.63284444808959905</c:v>
                </c:pt>
                <c:pt idx="25">
                  <c:v>1.1312456130981401</c:v>
                </c:pt>
                <c:pt idx="26">
                  <c:v>0.84086084365844704</c:v>
                </c:pt>
                <c:pt idx="27">
                  <c:v>1.3610606193542401</c:v>
                </c:pt>
                <c:pt idx="28">
                  <c:v>2.80954813957214</c:v>
                </c:pt>
                <c:pt idx="29">
                  <c:v>6.2144451141357404</c:v>
                </c:pt>
                <c:pt idx="30">
                  <c:v>10.8233134746551</c:v>
                </c:pt>
                <c:pt idx="31">
                  <c:v>6.3259696960449201</c:v>
                </c:pt>
                <c:pt idx="32">
                  <c:v>15.748886346817001</c:v>
                </c:pt>
                <c:pt idx="33">
                  <c:v>19.059165716171201</c:v>
                </c:pt>
                <c:pt idx="34">
                  <c:v>14.3272159099578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F9-4732-B3DB-66839F717AD8}"/>
            </c:ext>
          </c:extLst>
        </c:ser>
        <c:ser>
          <c:idx val="2"/>
          <c:order val="2"/>
          <c:tx>
            <c:strRef>
              <c:f>[Date_SD.xlsx]RADIX!$D$1</c:f>
              <c:strCache>
                <c:ptCount val="1"/>
                <c:pt idx="0">
                  <c:v>SORTAT 50%</c:v>
                </c:pt>
              </c:strCache>
            </c:strRef>
          </c:tx>
          <c:spPr>
            <a:ln w="28575" cap="rnd">
              <a:solidFill>
                <a:schemeClr val="accent3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[Date_SD.xlsx]RADIX!$A$2:$A$36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[Date_SD.xlsx]RADIX!$D$2:$D$36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2.0847320556640599E-3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8.1317424774169905E-3</c:v>
                </c:pt>
                <c:pt idx="12">
                  <c:v>8.1317424774169905E-3</c:v>
                </c:pt>
                <c:pt idx="13">
                  <c:v>1.02763175964355E-2</c:v>
                </c:pt>
                <c:pt idx="14">
                  <c:v>2.0454406738281201E-2</c:v>
                </c:pt>
                <c:pt idx="15">
                  <c:v>3.0761957168579102E-2</c:v>
                </c:pt>
                <c:pt idx="16">
                  <c:v>1.01826190948486E-2</c:v>
                </c:pt>
                <c:pt idx="17">
                  <c:v>4.3092250823974602E-2</c:v>
                </c:pt>
                <c:pt idx="18">
                  <c:v>3.2722711563110303E-2</c:v>
                </c:pt>
                <c:pt idx="19">
                  <c:v>3.0767202377319301E-2</c:v>
                </c:pt>
                <c:pt idx="20">
                  <c:v>8.1995248794555595E-2</c:v>
                </c:pt>
                <c:pt idx="21">
                  <c:v>2.8316974639892498E-2</c:v>
                </c:pt>
                <c:pt idx="22">
                  <c:v>9.2178106307983398E-2</c:v>
                </c:pt>
                <c:pt idx="23">
                  <c:v>0.36846160888671797</c:v>
                </c:pt>
                <c:pt idx="24">
                  <c:v>0.59253501892089799</c:v>
                </c:pt>
                <c:pt idx="25">
                  <c:v>0.91981220245361295</c:v>
                </c:pt>
                <c:pt idx="26">
                  <c:v>0.26426720619201599</c:v>
                </c:pt>
                <c:pt idx="27">
                  <c:v>0.67263364791870095</c:v>
                </c:pt>
                <c:pt idx="28">
                  <c:v>1.70446300506591</c:v>
                </c:pt>
                <c:pt idx="29">
                  <c:v>2.0645658969879102</c:v>
                </c:pt>
                <c:pt idx="30">
                  <c:v>5.9251501560211102</c:v>
                </c:pt>
                <c:pt idx="31">
                  <c:v>1.4191265106201101</c:v>
                </c:pt>
                <c:pt idx="32">
                  <c:v>10.824461460113501</c:v>
                </c:pt>
                <c:pt idx="33">
                  <c:v>4.5240023136138898</c:v>
                </c:pt>
                <c:pt idx="34">
                  <c:v>3.6609373092651301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F9-4732-B3DB-66839F717AD8}"/>
            </c:ext>
          </c:extLst>
        </c:ser>
        <c:ser>
          <c:idx val="3"/>
          <c:order val="3"/>
          <c:tx>
            <c:strRef>
              <c:f>[Date_SD.xlsx]RADIX!$E$1</c:f>
              <c:strCache>
                <c:ptCount val="1"/>
                <c:pt idx="0">
                  <c:v>SORTAT 75%</c:v>
                </c:pt>
              </c:strCache>
            </c:strRef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[Date_SD.xlsx]RADIX!$A$2:$A$36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[Date_SD.xlsx]RADIX!$E$2:$E$36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8.1398487091064401E-3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1.0232210159301701E-2</c:v>
                </c:pt>
                <c:pt idx="12">
                  <c:v>0</c:v>
                </c:pt>
                <c:pt idx="13">
                  <c:v>2.0589828491210898E-3</c:v>
                </c:pt>
                <c:pt idx="14">
                  <c:v>1.21464729309082E-2</c:v>
                </c:pt>
                <c:pt idx="15">
                  <c:v>2.04746723175048E-2</c:v>
                </c:pt>
                <c:pt idx="16">
                  <c:v>3.8488149642944301E-2</c:v>
                </c:pt>
                <c:pt idx="17">
                  <c:v>3.0367374420165998E-2</c:v>
                </c:pt>
                <c:pt idx="18">
                  <c:v>5.0751209259033203E-2</c:v>
                </c:pt>
                <c:pt idx="19">
                  <c:v>5.8667659759521401E-2</c:v>
                </c:pt>
                <c:pt idx="20">
                  <c:v>5.1130533218383699E-2</c:v>
                </c:pt>
                <c:pt idx="21">
                  <c:v>6.06052875518798E-2</c:v>
                </c:pt>
                <c:pt idx="22">
                  <c:v>4.0926456451416002E-2</c:v>
                </c:pt>
                <c:pt idx="23">
                  <c:v>0.64722180366516102</c:v>
                </c:pt>
                <c:pt idx="24">
                  <c:v>0.89408326148986805</c:v>
                </c:pt>
                <c:pt idx="25">
                  <c:v>0.94937944412231401</c:v>
                </c:pt>
                <c:pt idx="26">
                  <c:v>9.0876102447509696E-2</c:v>
                </c:pt>
                <c:pt idx="27">
                  <c:v>1.16684198379516</c:v>
                </c:pt>
                <c:pt idx="28">
                  <c:v>0.80000638961791903</c:v>
                </c:pt>
                <c:pt idx="29">
                  <c:v>3.6933884620666499</c:v>
                </c:pt>
                <c:pt idx="30">
                  <c:v>1.9237761497497501</c:v>
                </c:pt>
                <c:pt idx="31">
                  <c:v>3.1057550907135001</c:v>
                </c:pt>
                <c:pt idx="32">
                  <c:v>6.0796866416931099</c:v>
                </c:pt>
                <c:pt idx="33">
                  <c:v>11.4938287734985</c:v>
                </c:pt>
                <c:pt idx="34">
                  <c:v>6.0182745456695503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CF9-4732-B3DB-66839F717AD8}"/>
            </c:ext>
          </c:extLst>
        </c:ser>
        <c:ser>
          <c:idx val="4"/>
          <c:order val="4"/>
          <c:tx>
            <c:strRef>
              <c:f>[Date_SD.xlsx]RADIX!$F$1</c:f>
              <c:strCache>
                <c:ptCount val="1"/>
                <c:pt idx="0">
                  <c:v>SORTAT</c:v>
                </c:pt>
              </c:strCache>
            </c:strRef>
          </c:tx>
          <c:spPr>
            <a:ln w="28575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[Date_SD.xlsx]RADIX!$A$2:$A$36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[Date_SD.xlsx]RADIX!$F$2:$F$36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12">
                  <c:v>2.1314620971679601E-3</c:v>
                </c:pt>
                <c:pt idx="13">
                  <c:v>2.0625591278076098E-3</c:v>
                </c:pt>
                <c:pt idx="14">
                  <c:v>1.025390625E-2</c:v>
                </c:pt>
                <c:pt idx="15">
                  <c:v>1.226806640625E-2</c:v>
                </c:pt>
                <c:pt idx="16">
                  <c:v>2.82840728759765E-2</c:v>
                </c:pt>
                <c:pt idx="17">
                  <c:v>1.01721286773681E-2</c:v>
                </c:pt>
                <c:pt idx="18">
                  <c:v>1.02615356445312E-2</c:v>
                </c:pt>
                <c:pt idx="19">
                  <c:v>2.04589366912841E-2</c:v>
                </c:pt>
                <c:pt idx="20">
                  <c:v>6.1286926269531201E-2</c:v>
                </c:pt>
                <c:pt idx="21">
                  <c:v>3.2779932022094699E-2</c:v>
                </c:pt>
                <c:pt idx="22">
                  <c:v>4.0868043899536098E-2</c:v>
                </c:pt>
                <c:pt idx="23">
                  <c:v>0.58591914176940896</c:v>
                </c:pt>
                <c:pt idx="24">
                  <c:v>0.51678609848022405</c:v>
                </c:pt>
                <c:pt idx="25">
                  <c:v>0.53216361999511697</c:v>
                </c:pt>
                <c:pt idx="26">
                  <c:v>1.0065932273864699</c:v>
                </c:pt>
                <c:pt idx="27">
                  <c:v>1.40895724296569</c:v>
                </c:pt>
                <c:pt idx="28">
                  <c:v>1.4343340396881099</c:v>
                </c:pt>
                <c:pt idx="29">
                  <c:v>2.0618338584899898</c:v>
                </c:pt>
                <c:pt idx="30">
                  <c:v>2.6516704559326101</c:v>
                </c:pt>
                <c:pt idx="31">
                  <c:v>2.7134213447570801</c:v>
                </c:pt>
                <c:pt idx="32">
                  <c:v>7.9358100891113201</c:v>
                </c:pt>
                <c:pt idx="33">
                  <c:v>15.2274801731109</c:v>
                </c:pt>
                <c:pt idx="34">
                  <c:v>3.1278336048126198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CF9-4732-B3DB-66839F717AD8}"/>
            </c:ext>
          </c:extLst>
        </c:ser>
        <c:ser>
          <c:idx val="5"/>
          <c:order val="5"/>
          <c:tx>
            <c:strRef>
              <c:f>[Date_SD.xlsx]RADIX!$G$1</c:f>
              <c:strCache>
                <c:ptCount val="1"/>
                <c:pt idx="0">
                  <c:v>SORTAT INVERS 25%</c:v>
                </c:pt>
              </c:strCache>
            </c:strRef>
          </c:tx>
          <c:spPr>
            <a:ln w="28575" cap="rnd">
              <a:solidFill>
                <a:schemeClr val="accent6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[Date_SD.xlsx]RADIX!$A$2:$A$36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[Date_SD.xlsx]RADIX!$G$2:$G$36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8.1276893615722604E-3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8.0409049987792899E-3</c:v>
                </c:pt>
                <c:pt idx="11">
                  <c:v>0</c:v>
                </c:pt>
                <c:pt idx="12">
                  <c:v>0</c:v>
                </c:pt>
                <c:pt idx="13">
                  <c:v>1.01981163024902E-2</c:v>
                </c:pt>
                <c:pt idx="14">
                  <c:v>2.1326541900634701E-3</c:v>
                </c:pt>
                <c:pt idx="15">
                  <c:v>1.22902393341064E-2</c:v>
                </c:pt>
                <c:pt idx="16">
                  <c:v>2.0379304885864199E-2</c:v>
                </c:pt>
                <c:pt idx="17">
                  <c:v>2.0494937896728498E-2</c:v>
                </c:pt>
                <c:pt idx="18">
                  <c:v>4.0819644927978502E-2</c:v>
                </c:pt>
                <c:pt idx="19">
                  <c:v>7.9338073730468694E-2</c:v>
                </c:pt>
                <c:pt idx="20">
                  <c:v>3.0529975891113201E-2</c:v>
                </c:pt>
                <c:pt idx="21">
                  <c:v>0.135138750076293</c:v>
                </c:pt>
                <c:pt idx="22">
                  <c:v>5.0538063049316399E-2</c:v>
                </c:pt>
                <c:pt idx="23">
                  <c:v>0.22573065757751401</c:v>
                </c:pt>
                <c:pt idx="24">
                  <c:v>0.62615251541137695</c:v>
                </c:pt>
                <c:pt idx="25">
                  <c:v>0.75124740600585904</c:v>
                </c:pt>
                <c:pt idx="26">
                  <c:v>0.41786098480224598</c:v>
                </c:pt>
                <c:pt idx="27">
                  <c:v>1.41435742378234</c:v>
                </c:pt>
                <c:pt idx="28">
                  <c:v>0.26345896720886203</c:v>
                </c:pt>
                <c:pt idx="29">
                  <c:v>2.0438313484191801</c:v>
                </c:pt>
                <c:pt idx="30">
                  <c:v>1.9243140220642001</c:v>
                </c:pt>
                <c:pt idx="31">
                  <c:v>8.5812220573425293</c:v>
                </c:pt>
                <c:pt idx="32">
                  <c:v>8.8721807003021205</c:v>
                </c:pt>
                <c:pt idx="33">
                  <c:v>7.7199230194091797</c:v>
                </c:pt>
                <c:pt idx="34">
                  <c:v>2.7306048870086599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CF9-4732-B3DB-66839F717AD8}"/>
            </c:ext>
          </c:extLst>
        </c:ser>
        <c:ser>
          <c:idx val="6"/>
          <c:order val="6"/>
          <c:tx>
            <c:strRef>
              <c:f>[Date_SD.xlsx]RADIX!$H$1</c:f>
              <c:strCache>
                <c:ptCount val="1"/>
                <c:pt idx="0">
                  <c:v>SORTAT INVERS 50%</c:v>
                </c:pt>
              </c:strCache>
            </c:strRef>
          </c:tx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[Date_SD.xlsx]RADIX!$A$2:$A$36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[Date_SD.xlsx]RADIX!$H$2:$H$36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2.04706192016601E-3</c:v>
                </c:pt>
                <c:pt idx="11">
                  <c:v>1.0096549987792899E-2</c:v>
                </c:pt>
                <c:pt idx="12">
                  <c:v>2.0501613616943299E-3</c:v>
                </c:pt>
                <c:pt idx="13">
                  <c:v>1.00960731506347E-2</c:v>
                </c:pt>
                <c:pt idx="14">
                  <c:v>8.0623626708984306E-3</c:v>
                </c:pt>
                <c:pt idx="15">
                  <c:v>3.0325651168823201E-2</c:v>
                </c:pt>
                <c:pt idx="16">
                  <c:v>3.0312061309814401E-2</c:v>
                </c:pt>
                <c:pt idx="17">
                  <c:v>3.03335189819335E-2</c:v>
                </c:pt>
                <c:pt idx="18">
                  <c:v>6.0796499252319301E-2</c:v>
                </c:pt>
                <c:pt idx="19">
                  <c:v>1.81910991668701E-2</c:v>
                </c:pt>
                <c:pt idx="20">
                  <c:v>1.0125398635864201E-2</c:v>
                </c:pt>
                <c:pt idx="21">
                  <c:v>0.156907558441162</c:v>
                </c:pt>
                <c:pt idx="22">
                  <c:v>0.33443069458007801</c:v>
                </c:pt>
                <c:pt idx="23">
                  <c:v>0.66831111907958896</c:v>
                </c:pt>
                <c:pt idx="24">
                  <c:v>0.72903418540954501</c:v>
                </c:pt>
                <c:pt idx="25">
                  <c:v>0.55969834327697698</c:v>
                </c:pt>
                <c:pt idx="26">
                  <c:v>0.45642805099487299</c:v>
                </c:pt>
                <c:pt idx="27">
                  <c:v>1.40787053108215</c:v>
                </c:pt>
                <c:pt idx="28">
                  <c:v>1.7312037944793699</c:v>
                </c:pt>
                <c:pt idx="29">
                  <c:v>4.2255942821502597</c:v>
                </c:pt>
                <c:pt idx="30">
                  <c:v>5.7987470626831001</c:v>
                </c:pt>
                <c:pt idx="31">
                  <c:v>3.9829361438751198</c:v>
                </c:pt>
                <c:pt idx="32">
                  <c:v>3.6096646785736</c:v>
                </c:pt>
                <c:pt idx="33">
                  <c:v>13.794998884201</c:v>
                </c:pt>
                <c:pt idx="34">
                  <c:v>4.0141167640686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CF9-4732-B3DB-66839F717AD8}"/>
            </c:ext>
          </c:extLst>
        </c:ser>
        <c:ser>
          <c:idx val="7"/>
          <c:order val="7"/>
          <c:tx>
            <c:strRef>
              <c:f>[Date_SD.xlsx]RADIX!$I$1</c:f>
              <c:strCache>
                <c:ptCount val="1"/>
                <c:pt idx="0">
                  <c:v>SORTAT INVERS 75%</c:v>
                </c:pt>
              </c:strCache>
            </c:strRef>
          </c:tx>
          <c:spPr>
            <a:ln w="28575" cap="rnd">
              <a:solidFill>
                <a:schemeClr val="accent2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[Date_SD.xlsx]RADIX!$A$2:$A$36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[Date_SD.xlsx]RADIX!$I$2:$I$36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2.1264553070068299E-3</c:v>
                </c:pt>
                <c:pt idx="8">
                  <c:v>0</c:v>
                </c:pt>
                <c:pt idx="9">
                  <c:v>1.0124683380126899E-2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1.00884437561035E-2</c:v>
                </c:pt>
                <c:pt idx="14">
                  <c:v>8.0614089965820295E-3</c:v>
                </c:pt>
                <c:pt idx="15">
                  <c:v>8.0614089965820295E-3</c:v>
                </c:pt>
                <c:pt idx="16">
                  <c:v>4.04779911041259E-2</c:v>
                </c:pt>
                <c:pt idx="17">
                  <c:v>3.2455921173095703E-2</c:v>
                </c:pt>
                <c:pt idx="18">
                  <c:v>1.21734142303466E-2</c:v>
                </c:pt>
                <c:pt idx="19">
                  <c:v>2.0271301269531201E-2</c:v>
                </c:pt>
                <c:pt idx="20">
                  <c:v>2.22141742706298E-2</c:v>
                </c:pt>
                <c:pt idx="21">
                  <c:v>0.13162469863891599</c:v>
                </c:pt>
                <c:pt idx="22">
                  <c:v>0.13170790672302199</c:v>
                </c:pt>
                <c:pt idx="23">
                  <c:v>0.131715297698974</c:v>
                </c:pt>
                <c:pt idx="24">
                  <c:v>0.334823608398437</c:v>
                </c:pt>
                <c:pt idx="25">
                  <c:v>1.05338859558105</c:v>
                </c:pt>
                <c:pt idx="26">
                  <c:v>0.21504044532775801</c:v>
                </c:pt>
                <c:pt idx="27">
                  <c:v>0.20278549194335899</c:v>
                </c:pt>
                <c:pt idx="28">
                  <c:v>1.3556149005889799</c:v>
                </c:pt>
                <c:pt idx="29">
                  <c:v>4.6048662662506104</c:v>
                </c:pt>
                <c:pt idx="30">
                  <c:v>6.2143039703369096</c:v>
                </c:pt>
                <c:pt idx="31">
                  <c:v>7.8612701892852703</c:v>
                </c:pt>
                <c:pt idx="32">
                  <c:v>8.7544696331024099</c:v>
                </c:pt>
                <c:pt idx="33">
                  <c:v>8.8249552249908394</c:v>
                </c:pt>
                <c:pt idx="34">
                  <c:v>6.1377408504486004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CF9-4732-B3DB-66839F717AD8}"/>
            </c:ext>
          </c:extLst>
        </c:ser>
        <c:ser>
          <c:idx val="8"/>
          <c:order val="8"/>
          <c:tx>
            <c:strRef>
              <c:f>[Date_SD.xlsx]RADIX!$J$1</c:f>
              <c:strCache>
                <c:ptCount val="1"/>
                <c:pt idx="0">
                  <c:v>SORTAT INVERS </c:v>
                </c:pt>
              </c:strCache>
            </c:strRef>
          </c:tx>
          <c:spPr>
            <a:ln w="28575" cap="rnd">
              <a:solidFill>
                <a:schemeClr val="accent3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[Date_SD.xlsx]RADIX!$A$2:$A$36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[Date_SD.xlsx]RADIX!$J$2:$J$36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1.5620470046996999E-2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8.1377029418945295E-3</c:v>
                </c:pt>
                <c:pt idx="9">
                  <c:v>0</c:v>
                </c:pt>
                <c:pt idx="10">
                  <c:v>0</c:v>
                </c:pt>
                <c:pt idx="11">
                  <c:v>2.0954608917236302E-3</c:v>
                </c:pt>
                <c:pt idx="12">
                  <c:v>0</c:v>
                </c:pt>
                <c:pt idx="13">
                  <c:v>2.0568370819091701E-3</c:v>
                </c:pt>
                <c:pt idx="14">
                  <c:v>1.01191997528076E-2</c:v>
                </c:pt>
                <c:pt idx="15">
                  <c:v>2.0585060119628902E-3</c:v>
                </c:pt>
                <c:pt idx="16">
                  <c:v>4.0532827377319301E-2</c:v>
                </c:pt>
                <c:pt idx="17">
                  <c:v>3.04360389709472E-2</c:v>
                </c:pt>
                <c:pt idx="18">
                  <c:v>6.1303853988647398E-2</c:v>
                </c:pt>
                <c:pt idx="19">
                  <c:v>7.1667671203613198E-2</c:v>
                </c:pt>
                <c:pt idx="20">
                  <c:v>6.0782670974731397E-2</c:v>
                </c:pt>
                <c:pt idx="21">
                  <c:v>8.1796169281005804E-2</c:v>
                </c:pt>
                <c:pt idx="22">
                  <c:v>0.16323208808898901</c:v>
                </c:pt>
                <c:pt idx="23">
                  <c:v>0.624339818954467</c:v>
                </c:pt>
                <c:pt idx="24">
                  <c:v>0.48945927619933999</c:v>
                </c:pt>
                <c:pt idx="25">
                  <c:v>0.82853055000305098</c:v>
                </c:pt>
                <c:pt idx="26">
                  <c:v>0.78023910522460904</c:v>
                </c:pt>
                <c:pt idx="27">
                  <c:v>0.17239260673522899</c:v>
                </c:pt>
                <c:pt idx="28">
                  <c:v>1.36394166946411</c:v>
                </c:pt>
                <c:pt idx="29">
                  <c:v>0.75501775741577104</c:v>
                </c:pt>
                <c:pt idx="30">
                  <c:v>1.76418304443359</c:v>
                </c:pt>
                <c:pt idx="31">
                  <c:v>4.5558412075042698</c:v>
                </c:pt>
                <c:pt idx="32">
                  <c:v>1.9639596939086901</c:v>
                </c:pt>
                <c:pt idx="33">
                  <c:v>9.0705716609954798</c:v>
                </c:pt>
                <c:pt idx="34">
                  <c:v>13.0152225494384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CF9-4732-B3DB-66839F717AD8}"/>
            </c:ext>
          </c:extLst>
        </c:ser>
        <c:ser>
          <c:idx val="9"/>
          <c:order val="9"/>
          <c:tx>
            <c:strRef>
              <c:f>[Date_SD.xlsx]RADIX!$K$1</c:f>
              <c:strCache>
                <c:ptCount val="1"/>
                <c:pt idx="0">
                  <c:v>CONSTANT</c:v>
                </c:pt>
              </c:strCache>
            </c:strRef>
          </c:tx>
          <c:spPr>
            <a:ln w="28575" cap="rnd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[Date_SD.xlsx]RADIX!$A$2:$A$36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[Date_SD.xlsx]RADIX!$K$2:$K$36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2.05230712890625E-3</c:v>
                </c:pt>
                <c:pt idx="9">
                  <c:v>8.1284046173095703E-3</c:v>
                </c:pt>
                <c:pt idx="10">
                  <c:v>0</c:v>
                </c:pt>
                <c:pt idx="11">
                  <c:v>0</c:v>
                </c:pt>
                <c:pt idx="12">
                  <c:v>2.0606517791747999E-3</c:v>
                </c:pt>
                <c:pt idx="13">
                  <c:v>0</c:v>
                </c:pt>
                <c:pt idx="14">
                  <c:v>1.43280029296875E-2</c:v>
                </c:pt>
                <c:pt idx="15">
                  <c:v>1.02128982543945E-2</c:v>
                </c:pt>
                <c:pt idx="16">
                  <c:v>2.0458698272704998E-2</c:v>
                </c:pt>
                <c:pt idx="17">
                  <c:v>3.0303239822387602E-2</c:v>
                </c:pt>
                <c:pt idx="18">
                  <c:v>1.23462677001953E-2</c:v>
                </c:pt>
                <c:pt idx="19">
                  <c:v>4.0932893753051702E-2</c:v>
                </c:pt>
                <c:pt idx="20">
                  <c:v>4.9070596694946199E-2</c:v>
                </c:pt>
                <c:pt idx="21">
                  <c:v>2.85992622375488E-2</c:v>
                </c:pt>
                <c:pt idx="22">
                  <c:v>0.212289333343505</c:v>
                </c:pt>
                <c:pt idx="23">
                  <c:v>0.26298284530639598</c:v>
                </c:pt>
                <c:pt idx="24">
                  <c:v>0.30640220642089799</c:v>
                </c:pt>
                <c:pt idx="25">
                  <c:v>0.49331760406494102</c:v>
                </c:pt>
                <c:pt idx="26">
                  <c:v>0.36768507957458402</c:v>
                </c:pt>
                <c:pt idx="27">
                  <c:v>0.49876308441162098</c:v>
                </c:pt>
                <c:pt idx="28">
                  <c:v>1.69648885726928</c:v>
                </c:pt>
                <c:pt idx="29">
                  <c:v>0.41828179359436002</c:v>
                </c:pt>
                <c:pt idx="30">
                  <c:v>1.52135157585144</c:v>
                </c:pt>
                <c:pt idx="31">
                  <c:v>2.16256380081176</c:v>
                </c:pt>
                <c:pt idx="32">
                  <c:v>3.7021169662475502</c:v>
                </c:pt>
                <c:pt idx="33">
                  <c:v>0.85766625404357899</c:v>
                </c:pt>
                <c:pt idx="34">
                  <c:v>1.0053231716155999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72-4CA5-BF6C-2CB5DFD52E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3570344"/>
        <c:axId val="799086896"/>
      </c:lineChart>
      <c:catAx>
        <c:axId val="673570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086896"/>
        <c:crosses val="autoZero"/>
        <c:auto val="1"/>
        <c:lblAlgn val="ctr"/>
        <c:lblOffset val="100"/>
        <c:noMultiLvlLbl val="0"/>
      </c:catAx>
      <c:valAx>
        <c:axId val="79908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570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TIMP SORTARE MERGESORT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[Date_SD.xlsx]MERGE!$B$1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[Date_SD.xlsx]MERGE!$A$2:$A$36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[Date_SD.xlsx]MERGE!$B$2:$B$36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1.5627384185790998E-2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1.56211853027343E-2</c:v>
                </c:pt>
                <c:pt idx="8">
                  <c:v>1.5620946884155201E-2</c:v>
                </c:pt>
                <c:pt idx="9">
                  <c:v>0</c:v>
                </c:pt>
                <c:pt idx="10">
                  <c:v>0</c:v>
                </c:pt>
                <c:pt idx="11">
                  <c:v>3.89304161071777E-2</c:v>
                </c:pt>
                <c:pt idx="12">
                  <c:v>2.0627975463867101E-3</c:v>
                </c:pt>
                <c:pt idx="13">
                  <c:v>1.00927352905273E-2</c:v>
                </c:pt>
                <c:pt idx="14">
                  <c:v>4.9293994903564398E-2</c:v>
                </c:pt>
                <c:pt idx="15">
                  <c:v>0.17269039154052701</c:v>
                </c:pt>
                <c:pt idx="16">
                  <c:v>0.34480762481689398</c:v>
                </c:pt>
                <c:pt idx="17">
                  <c:v>0.26155447959899902</c:v>
                </c:pt>
                <c:pt idx="18">
                  <c:v>0.17350935935974099</c:v>
                </c:pt>
                <c:pt idx="19">
                  <c:v>4.0708303451538003E-2</c:v>
                </c:pt>
                <c:pt idx="20">
                  <c:v>0.30460357666015597</c:v>
                </c:pt>
                <c:pt idx="21">
                  <c:v>0.46675372123718201</c:v>
                </c:pt>
                <c:pt idx="22">
                  <c:v>1.3089408874511701</c:v>
                </c:pt>
                <c:pt idx="23">
                  <c:v>0.77606987953186002</c:v>
                </c:pt>
                <c:pt idx="24">
                  <c:v>0.78190302848815896</c:v>
                </c:pt>
                <c:pt idx="25">
                  <c:v>2.8589923381805402</c:v>
                </c:pt>
                <c:pt idx="26">
                  <c:v>4.1182880401611301</c:v>
                </c:pt>
                <c:pt idx="27">
                  <c:v>0.93890833854675204</c:v>
                </c:pt>
                <c:pt idx="28">
                  <c:v>44.418900966644202</c:v>
                </c:pt>
                <c:pt idx="29">
                  <c:v>24.064689397811801</c:v>
                </c:pt>
                <c:pt idx="30">
                  <c:v>29.801002025604198</c:v>
                </c:pt>
                <c:pt idx="31">
                  <c:v>33.060267448425201</c:v>
                </c:pt>
                <c:pt idx="32">
                  <c:v>39.945312738418501</c:v>
                </c:pt>
                <c:pt idx="33">
                  <c:v>15.8709104061126</c:v>
                </c:pt>
                <c:pt idx="34">
                  <c:v>31.961529016494701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7D-4297-B273-2B2C1C14DFBA}"/>
            </c:ext>
          </c:extLst>
        </c:ser>
        <c:ser>
          <c:idx val="1"/>
          <c:order val="1"/>
          <c:tx>
            <c:strRef>
              <c:f>[Date_SD.xlsx]MERGE!$C$1</c:f>
              <c:strCache>
                <c:ptCount val="1"/>
                <c:pt idx="0">
                  <c:v>SORTAT 25%</c:v>
                </c:pt>
              </c:strCache>
            </c:strRef>
          </c:tx>
          <c:spPr>
            <a:ln w="28575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[Date_SD.xlsx]MERGE!$A$2:$A$36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[Date_SD.xlsx]MERGE!$C$2:$C$36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1.56142711639404E-2</c:v>
                </c:pt>
                <c:pt idx="8">
                  <c:v>6.5381526947021398E-3</c:v>
                </c:pt>
                <c:pt idx="9">
                  <c:v>0</c:v>
                </c:pt>
                <c:pt idx="10">
                  <c:v>1.56219005584716E-2</c:v>
                </c:pt>
                <c:pt idx="11">
                  <c:v>0</c:v>
                </c:pt>
                <c:pt idx="12">
                  <c:v>1.56171321868896E-2</c:v>
                </c:pt>
                <c:pt idx="13">
                  <c:v>0</c:v>
                </c:pt>
                <c:pt idx="14">
                  <c:v>0.25954413414001398</c:v>
                </c:pt>
                <c:pt idx="15">
                  <c:v>0.25566411018371499</c:v>
                </c:pt>
                <c:pt idx="16">
                  <c:v>0.10235333442687899</c:v>
                </c:pt>
                <c:pt idx="17">
                  <c:v>0.244464635848999</c:v>
                </c:pt>
                <c:pt idx="18">
                  <c:v>0.16587185859680101</c:v>
                </c:pt>
                <c:pt idx="19">
                  <c:v>0.20491957664489699</c:v>
                </c:pt>
                <c:pt idx="20">
                  <c:v>0.11241722106933499</c:v>
                </c:pt>
                <c:pt idx="21">
                  <c:v>1.06502556800842</c:v>
                </c:pt>
                <c:pt idx="22">
                  <c:v>1.40041399002075</c:v>
                </c:pt>
                <c:pt idx="23">
                  <c:v>3.2798409461975</c:v>
                </c:pt>
                <c:pt idx="24">
                  <c:v>1.9529345035552901</c:v>
                </c:pt>
                <c:pt idx="25">
                  <c:v>1.5782663822173999</c:v>
                </c:pt>
                <c:pt idx="26">
                  <c:v>2.1138339042663499</c:v>
                </c:pt>
                <c:pt idx="27">
                  <c:v>3.6211156845092698</c:v>
                </c:pt>
                <c:pt idx="28">
                  <c:v>31.467806816101</c:v>
                </c:pt>
                <c:pt idx="29">
                  <c:v>38.794002294540398</c:v>
                </c:pt>
                <c:pt idx="30">
                  <c:v>48.766619682311998</c:v>
                </c:pt>
                <c:pt idx="31">
                  <c:v>39.941823959350501</c:v>
                </c:pt>
                <c:pt idx="32">
                  <c:v>51.713164091110201</c:v>
                </c:pt>
                <c:pt idx="33">
                  <c:v>24.094908237457201</c:v>
                </c:pt>
                <c:pt idx="34">
                  <c:v>28.3553478717803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7D-4297-B273-2B2C1C14DFBA}"/>
            </c:ext>
          </c:extLst>
        </c:ser>
        <c:ser>
          <c:idx val="2"/>
          <c:order val="2"/>
          <c:tx>
            <c:strRef>
              <c:f>[Date_SD.xlsx]MERGE!$D$1</c:f>
              <c:strCache>
                <c:ptCount val="1"/>
                <c:pt idx="0">
                  <c:v>SORTAT 50%</c:v>
                </c:pt>
              </c:strCache>
            </c:strRef>
          </c:tx>
          <c:spPr>
            <a:ln w="28575" cap="rnd">
              <a:solidFill>
                <a:schemeClr val="accent3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[Date_SD.xlsx]MERGE!$A$2:$A$36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[Date_SD.xlsx]MERGE!$D$2:$D$36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1.5626430511474599E-2</c:v>
                </c:pt>
                <c:pt idx="5">
                  <c:v>0</c:v>
                </c:pt>
                <c:pt idx="6">
                  <c:v>0</c:v>
                </c:pt>
                <c:pt idx="7">
                  <c:v>1.56214237213134E-2</c:v>
                </c:pt>
                <c:pt idx="8">
                  <c:v>1.56216621398925E-2</c:v>
                </c:pt>
                <c:pt idx="9">
                  <c:v>1.5620946884155201E-2</c:v>
                </c:pt>
                <c:pt idx="10">
                  <c:v>6.5047740936279297E-3</c:v>
                </c:pt>
                <c:pt idx="11">
                  <c:v>1.56528949737548E-2</c:v>
                </c:pt>
                <c:pt idx="12">
                  <c:v>1.56223773956298E-2</c:v>
                </c:pt>
                <c:pt idx="13">
                  <c:v>6.6154003143310504E-3</c:v>
                </c:pt>
                <c:pt idx="14">
                  <c:v>4.1282653808593701E-2</c:v>
                </c:pt>
                <c:pt idx="15">
                  <c:v>0.17218136787414501</c:v>
                </c:pt>
                <c:pt idx="16">
                  <c:v>0.15192866325378401</c:v>
                </c:pt>
                <c:pt idx="17">
                  <c:v>8.1772804260253906E-2</c:v>
                </c:pt>
                <c:pt idx="18">
                  <c:v>8.1992626190185505E-2</c:v>
                </c:pt>
                <c:pt idx="19">
                  <c:v>0.25374007225036599</c:v>
                </c:pt>
                <c:pt idx="20">
                  <c:v>9.3276739120483398E-2</c:v>
                </c:pt>
                <c:pt idx="21">
                  <c:v>2.83251905441284</c:v>
                </c:pt>
                <c:pt idx="22">
                  <c:v>0.85550093650817804</c:v>
                </c:pt>
                <c:pt idx="23">
                  <c:v>2.6816322803497301</c:v>
                </c:pt>
                <c:pt idx="24">
                  <c:v>2.7313313484191801</c:v>
                </c:pt>
                <c:pt idx="25">
                  <c:v>0.38592839241027799</c:v>
                </c:pt>
                <c:pt idx="26">
                  <c:v>1.61395764350891</c:v>
                </c:pt>
                <c:pt idx="27">
                  <c:v>3.4074361324310298</c:v>
                </c:pt>
                <c:pt idx="28">
                  <c:v>31.1657261848449</c:v>
                </c:pt>
                <c:pt idx="29">
                  <c:v>29.603903770446699</c:v>
                </c:pt>
                <c:pt idx="30">
                  <c:v>40.6569693088531</c:v>
                </c:pt>
                <c:pt idx="31">
                  <c:v>12.068801403045599</c:v>
                </c:pt>
                <c:pt idx="32">
                  <c:v>15.3002116680145</c:v>
                </c:pt>
                <c:pt idx="33">
                  <c:v>5.4163951873779297</c:v>
                </c:pt>
                <c:pt idx="34">
                  <c:v>8.6903538703918404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7D-4297-B273-2B2C1C14DFBA}"/>
            </c:ext>
          </c:extLst>
        </c:ser>
        <c:ser>
          <c:idx val="3"/>
          <c:order val="3"/>
          <c:tx>
            <c:strRef>
              <c:f>[Date_SD.xlsx]MERGE!$E$1</c:f>
              <c:strCache>
                <c:ptCount val="1"/>
                <c:pt idx="0">
                  <c:v>SORTAT 75%</c:v>
                </c:pt>
              </c:strCache>
            </c:strRef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[Date_SD.xlsx]MERGE!$A$2:$A$36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[Date_SD.xlsx]MERGE!$E$2:$E$36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1.55885219573974E-2</c:v>
                </c:pt>
                <c:pt idx="7">
                  <c:v>0</c:v>
                </c:pt>
                <c:pt idx="8">
                  <c:v>1.56216621398925E-2</c:v>
                </c:pt>
                <c:pt idx="9">
                  <c:v>1.56211853027343E-2</c:v>
                </c:pt>
                <c:pt idx="10">
                  <c:v>1.5626430511474599E-2</c:v>
                </c:pt>
                <c:pt idx="11">
                  <c:v>1.56216621398925E-2</c:v>
                </c:pt>
                <c:pt idx="12">
                  <c:v>0</c:v>
                </c:pt>
                <c:pt idx="13">
                  <c:v>1.5620231628417899E-2</c:v>
                </c:pt>
                <c:pt idx="14">
                  <c:v>0.21302604675292899</c:v>
                </c:pt>
                <c:pt idx="15">
                  <c:v>0.193478107452392</c:v>
                </c:pt>
                <c:pt idx="16">
                  <c:v>3.05101871490478E-2</c:v>
                </c:pt>
                <c:pt idx="17">
                  <c:v>0.15166211128234799</c:v>
                </c:pt>
                <c:pt idx="18">
                  <c:v>0.133079528808593</c:v>
                </c:pt>
                <c:pt idx="19">
                  <c:v>0.10237431526184</c:v>
                </c:pt>
                <c:pt idx="20">
                  <c:v>9.1924428939819294E-2</c:v>
                </c:pt>
                <c:pt idx="21">
                  <c:v>0.41951203346252403</c:v>
                </c:pt>
                <c:pt idx="22">
                  <c:v>3.1118149757385201</c:v>
                </c:pt>
                <c:pt idx="23">
                  <c:v>0.47175979614257801</c:v>
                </c:pt>
                <c:pt idx="24">
                  <c:v>0.92874526977538996</c:v>
                </c:pt>
                <c:pt idx="25">
                  <c:v>2.6287646293640101</c:v>
                </c:pt>
                <c:pt idx="26">
                  <c:v>0.98</c:v>
                </c:pt>
                <c:pt idx="27">
                  <c:v>0.56365919113159102</c:v>
                </c:pt>
                <c:pt idx="28">
                  <c:v>7.7420876026153502</c:v>
                </c:pt>
                <c:pt idx="29">
                  <c:v>15.8352179527282</c:v>
                </c:pt>
                <c:pt idx="30">
                  <c:v>41.860432863235403</c:v>
                </c:pt>
                <c:pt idx="31">
                  <c:v>16.761494398117001</c:v>
                </c:pt>
                <c:pt idx="32">
                  <c:v>8.3183681964874197</c:v>
                </c:pt>
                <c:pt idx="33">
                  <c:v>17.6198523044586</c:v>
                </c:pt>
                <c:pt idx="34">
                  <c:v>32.071775674819897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07D-4297-B273-2B2C1C14DFBA}"/>
            </c:ext>
          </c:extLst>
        </c:ser>
        <c:ser>
          <c:idx val="4"/>
          <c:order val="4"/>
          <c:tx>
            <c:strRef>
              <c:f>[Date_SD.xlsx]MERGE!$F$1</c:f>
              <c:strCache>
                <c:ptCount val="1"/>
                <c:pt idx="0">
                  <c:v>SORTAT</c:v>
                </c:pt>
              </c:strCache>
            </c:strRef>
          </c:tx>
          <c:spPr>
            <a:ln w="28575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[Date_SD.xlsx]MERGE!$A$2:$A$36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[Date_SD.xlsx]MERGE!$F$2:$F$36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8.0587863922119106E-3</c:v>
                </c:pt>
                <c:pt idx="6">
                  <c:v>2.06637382507324E-3</c:v>
                </c:pt>
                <c:pt idx="7">
                  <c:v>0</c:v>
                </c:pt>
                <c:pt idx="8">
                  <c:v>2.0208120346069301E-2</c:v>
                </c:pt>
                <c:pt idx="9">
                  <c:v>8.1200599670410104E-3</c:v>
                </c:pt>
                <c:pt idx="11">
                  <c:v>1.83558464050292E-2</c:v>
                </c:pt>
                <c:pt idx="12">
                  <c:v>1.0257959365844701E-2</c:v>
                </c:pt>
                <c:pt idx="13">
                  <c:v>1.0127305984496999E-2</c:v>
                </c:pt>
                <c:pt idx="14">
                  <c:v>0.13067126274108801</c:v>
                </c:pt>
                <c:pt idx="15">
                  <c:v>8.1582307815551702E-2</c:v>
                </c:pt>
                <c:pt idx="16">
                  <c:v>0.180252790451049</c:v>
                </c:pt>
                <c:pt idx="17">
                  <c:v>6.8880558013916002E-2</c:v>
                </c:pt>
                <c:pt idx="18">
                  <c:v>3.0709028244018499E-2</c:v>
                </c:pt>
                <c:pt idx="19">
                  <c:v>7.3584318161010701E-2</c:v>
                </c:pt>
                <c:pt idx="20">
                  <c:v>0.16119885444641099</c:v>
                </c:pt>
                <c:pt idx="21">
                  <c:v>0.37838387489318798</c:v>
                </c:pt>
                <c:pt idx="22">
                  <c:v>0.27580165863037098</c:v>
                </c:pt>
                <c:pt idx="23">
                  <c:v>2.8098371028900102</c:v>
                </c:pt>
                <c:pt idx="24">
                  <c:v>1.8506181240081701</c:v>
                </c:pt>
                <c:pt idx="25">
                  <c:v>1.5176687240600499</c:v>
                </c:pt>
                <c:pt idx="26">
                  <c:v>2.4659967422485298</c:v>
                </c:pt>
                <c:pt idx="27">
                  <c:v>2.9411528110504102</c:v>
                </c:pt>
                <c:pt idx="28">
                  <c:v>19.6563272476196</c:v>
                </c:pt>
                <c:pt idx="29">
                  <c:v>12.7102315425872</c:v>
                </c:pt>
                <c:pt idx="30">
                  <c:v>11.9942202568054</c:v>
                </c:pt>
                <c:pt idx="31">
                  <c:v>9.1077809333801198</c:v>
                </c:pt>
                <c:pt idx="32">
                  <c:v>23.503620862960801</c:v>
                </c:pt>
                <c:pt idx="33">
                  <c:v>39.5952982902526</c:v>
                </c:pt>
                <c:pt idx="34">
                  <c:v>6.5098640918731601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07D-4297-B273-2B2C1C14DFBA}"/>
            </c:ext>
          </c:extLst>
        </c:ser>
        <c:ser>
          <c:idx val="5"/>
          <c:order val="5"/>
          <c:tx>
            <c:strRef>
              <c:f>[Date_SD.xlsx]MERGE!$G$1</c:f>
              <c:strCache>
                <c:ptCount val="1"/>
                <c:pt idx="0">
                  <c:v>SORTAT INVERS 25%</c:v>
                </c:pt>
              </c:strCache>
            </c:strRef>
          </c:tx>
          <c:spPr>
            <a:ln w="28575" cap="rnd">
              <a:solidFill>
                <a:schemeClr val="accent6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[Date_SD.xlsx]MERGE!$A$2:$A$36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[Date_SD.xlsx]MERGE!$G$2:$G$36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1.5622854232787999E-2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3.1242370605468701E-2</c:v>
                </c:pt>
                <c:pt idx="8">
                  <c:v>1.56214237213134E-2</c:v>
                </c:pt>
                <c:pt idx="9">
                  <c:v>1.5628576278686499E-2</c:v>
                </c:pt>
                <c:pt idx="10">
                  <c:v>1.5620946884155201E-2</c:v>
                </c:pt>
                <c:pt idx="11">
                  <c:v>3.7748098373413003E-2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0.20047116279602001</c:v>
                </c:pt>
                <c:pt idx="16">
                  <c:v>0.214301347732543</c:v>
                </c:pt>
                <c:pt idx="17">
                  <c:v>0.184719562530517</c:v>
                </c:pt>
                <c:pt idx="18">
                  <c:v>0.16044378280639601</c:v>
                </c:pt>
                <c:pt idx="19">
                  <c:v>9.2107534408569294E-2</c:v>
                </c:pt>
                <c:pt idx="20">
                  <c:v>0.163771152496337</c:v>
                </c:pt>
                <c:pt idx="21">
                  <c:v>0.24258279800415</c:v>
                </c:pt>
                <c:pt idx="22">
                  <c:v>0.40746998786926197</c:v>
                </c:pt>
                <c:pt idx="23">
                  <c:v>3.62749767303466</c:v>
                </c:pt>
                <c:pt idx="24">
                  <c:v>1.6376214027404701</c:v>
                </c:pt>
                <c:pt idx="25">
                  <c:v>3.3256638050079301</c:v>
                </c:pt>
                <c:pt idx="26">
                  <c:v>1.0826663970947199</c:v>
                </c:pt>
                <c:pt idx="27">
                  <c:v>3.3031318187713601</c:v>
                </c:pt>
                <c:pt idx="28">
                  <c:v>1.55549335479736</c:v>
                </c:pt>
                <c:pt idx="29">
                  <c:v>37.087481021881104</c:v>
                </c:pt>
                <c:pt idx="30">
                  <c:v>20.708994388580301</c:v>
                </c:pt>
                <c:pt idx="31">
                  <c:v>28.3388912677764</c:v>
                </c:pt>
                <c:pt idx="32">
                  <c:v>4.2588539123535103</c:v>
                </c:pt>
                <c:pt idx="33">
                  <c:v>33.672217369079497</c:v>
                </c:pt>
                <c:pt idx="34">
                  <c:v>38.767206907272303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07D-4297-B273-2B2C1C14DFBA}"/>
            </c:ext>
          </c:extLst>
        </c:ser>
        <c:ser>
          <c:idx val="6"/>
          <c:order val="6"/>
          <c:tx>
            <c:strRef>
              <c:f>[Date_SD.xlsx]MERGE!$H$1</c:f>
              <c:strCache>
                <c:ptCount val="1"/>
                <c:pt idx="0">
                  <c:v>SORTAT INVERS 50%</c:v>
                </c:pt>
              </c:strCache>
            </c:strRef>
          </c:tx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[Date_SD.xlsx]MERGE!$A$2:$A$36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[Date_SD.xlsx]MERGE!$H$2:$H$36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1.5620231628417899E-2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2.1878719329833901E-2</c:v>
                </c:pt>
                <c:pt idx="9">
                  <c:v>1.56559944152832E-2</c:v>
                </c:pt>
                <c:pt idx="10">
                  <c:v>1.5552043914794899E-2</c:v>
                </c:pt>
                <c:pt idx="11">
                  <c:v>2.6238441467285101E-2</c:v>
                </c:pt>
                <c:pt idx="12">
                  <c:v>2.1049976348876901E-3</c:v>
                </c:pt>
                <c:pt idx="13">
                  <c:v>1.8954753875732401E-2</c:v>
                </c:pt>
                <c:pt idx="14">
                  <c:v>0.229743957519531</c:v>
                </c:pt>
                <c:pt idx="15">
                  <c:v>0.111130475997924</c:v>
                </c:pt>
                <c:pt idx="16">
                  <c:v>9.0985774993896401E-2</c:v>
                </c:pt>
                <c:pt idx="17">
                  <c:v>0.173941135406494</c:v>
                </c:pt>
                <c:pt idx="18">
                  <c:v>0.24563193321228</c:v>
                </c:pt>
                <c:pt idx="19">
                  <c:v>8.1654310226440402E-2</c:v>
                </c:pt>
                <c:pt idx="20">
                  <c:v>0.22317957878112701</c:v>
                </c:pt>
                <c:pt idx="21">
                  <c:v>2.88114285469055</c:v>
                </c:pt>
                <c:pt idx="22">
                  <c:v>1.26229000091552</c:v>
                </c:pt>
                <c:pt idx="23">
                  <c:v>1.1331272125244101</c:v>
                </c:pt>
                <c:pt idx="24">
                  <c:v>2.9799458980560298</c:v>
                </c:pt>
                <c:pt idx="25">
                  <c:v>0.82969737052917403</c:v>
                </c:pt>
                <c:pt idx="26">
                  <c:v>3.2900373935699401</c:v>
                </c:pt>
                <c:pt idx="27">
                  <c:v>1.52545142173767</c:v>
                </c:pt>
                <c:pt idx="28">
                  <c:v>31.573821067810002</c:v>
                </c:pt>
                <c:pt idx="29">
                  <c:v>29.902814865112301</c:v>
                </c:pt>
                <c:pt idx="30">
                  <c:v>46.474139928817699</c:v>
                </c:pt>
                <c:pt idx="31">
                  <c:v>12.941009998321499</c:v>
                </c:pt>
                <c:pt idx="32">
                  <c:v>23.416264772415101</c:v>
                </c:pt>
                <c:pt idx="33">
                  <c:v>28.768337726593</c:v>
                </c:pt>
                <c:pt idx="34">
                  <c:v>21.3145477771759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07D-4297-B273-2B2C1C14DFBA}"/>
            </c:ext>
          </c:extLst>
        </c:ser>
        <c:ser>
          <c:idx val="7"/>
          <c:order val="7"/>
          <c:tx>
            <c:strRef>
              <c:f>[Date_SD.xlsx]MERGE!$I$1</c:f>
              <c:strCache>
                <c:ptCount val="1"/>
                <c:pt idx="0">
                  <c:v>SORTAT INVERS 75%</c:v>
                </c:pt>
              </c:strCache>
            </c:strRef>
          </c:tx>
          <c:spPr>
            <a:ln w="28575" cap="rnd">
              <a:solidFill>
                <a:schemeClr val="accent2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[Date_SD.xlsx]MERGE!$A$2:$A$36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[Date_SD.xlsx]MERGE!$I$2:$I$36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1.56171321868896E-2</c:v>
                </c:pt>
                <c:pt idx="9">
                  <c:v>0</c:v>
                </c:pt>
                <c:pt idx="10">
                  <c:v>1.5626430511474599E-2</c:v>
                </c:pt>
                <c:pt idx="11">
                  <c:v>0</c:v>
                </c:pt>
                <c:pt idx="12">
                  <c:v>0</c:v>
                </c:pt>
                <c:pt idx="13">
                  <c:v>1.5620708465576101E-2</c:v>
                </c:pt>
                <c:pt idx="14">
                  <c:v>0.18239068984985299</c:v>
                </c:pt>
                <c:pt idx="15">
                  <c:v>0.166150093078613</c:v>
                </c:pt>
                <c:pt idx="16">
                  <c:v>0.171573400497436</c:v>
                </c:pt>
                <c:pt idx="17">
                  <c:v>0.165557861328125</c:v>
                </c:pt>
                <c:pt idx="18">
                  <c:v>0.17772173881530701</c:v>
                </c:pt>
                <c:pt idx="19">
                  <c:v>0.124690055847167</c:v>
                </c:pt>
                <c:pt idx="20">
                  <c:v>0.24335741996765101</c:v>
                </c:pt>
                <c:pt idx="21">
                  <c:v>2.3383498191833398</c:v>
                </c:pt>
                <c:pt idx="22">
                  <c:v>2.5244905948638898</c:v>
                </c:pt>
                <c:pt idx="23">
                  <c:v>3.0399353504180899</c:v>
                </c:pt>
                <c:pt idx="24">
                  <c:v>2.5049033164978001</c:v>
                </c:pt>
                <c:pt idx="25">
                  <c:v>1.19748663902282</c:v>
                </c:pt>
                <c:pt idx="26">
                  <c:v>2.2545466423034601</c:v>
                </c:pt>
                <c:pt idx="27">
                  <c:v>1.2324087619781401</c:v>
                </c:pt>
                <c:pt idx="28">
                  <c:v>7.4585583209991402</c:v>
                </c:pt>
                <c:pt idx="29">
                  <c:v>30.450326681137</c:v>
                </c:pt>
                <c:pt idx="30">
                  <c:v>13.0851373672485</c:v>
                </c:pt>
                <c:pt idx="31">
                  <c:v>32.155374526977504</c:v>
                </c:pt>
                <c:pt idx="32">
                  <c:v>9.5052850246429408</c:v>
                </c:pt>
                <c:pt idx="33">
                  <c:v>23.768913507461502</c:v>
                </c:pt>
                <c:pt idx="34">
                  <c:v>23.0465474128723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07D-4297-B273-2B2C1C14DFBA}"/>
            </c:ext>
          </c:extLst>
        </c:ser>
        <c:ser>
          <c:idx val="8"/>
          <c:order val="8"/>
          <c:tx>
            <c:strRef>
              <c:f>[Date_SD.xlsx]MERGE!$J$1</c:f>
              <c:strCache>
                <c:ptCount val="1"/>
                <c:pt idx="0">
                  <c:v>SORTAT INVERS </c:v>
                </c:pt>
              </c:strCache>
            </c:strRef>
          </c:tx>
          <c:spPr>
            <a:ln w="28575" cap="rnd">
              <a:solidFill>
                <a:schemeClr val="accent3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[Date_SD.xlsx]MERGE!$A$2:$A$36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[Date_SD.xlsx]MERGE!$J$2:$J$36</c:f>
              <c:numCache>
                <c:formatCode>General</c:formatCode>
                <c:ptCount val="35"/>
                <c:pt idx="0">
                  <c:v>9.9706649780273394E-4</c:v>
                </c:pt>
                <c:pt idx="1">
                  <c:v>9.7060203552245996E-4</c:v>
                </c:pt>
                <c:pt idx="2">
                  <c:v>0</c:v>
                </c:pt>
                <c:pt idx="3">
                  <c:v>9.9396705627441406E-4</c:v>
                </c:pt>
                <c:pt idx="4">
                  <c:v>9.7131729125976497E-4</c:v>
                </c:pt>
                <c:pt idx="5">
                  <c:v>0</c:v>
                </c:pt>
                <c:pt idx="6">
                  <c:v>9.9825859069824197E-4</c:v>
                </c:pt>
                <c:pt idx="7">
                  <c:v>1.7954587936401301E-2</c:v>
                </c:pt>
                <c:pt idx="8">
                  <c:v>2.0029544830322201E-3</c:v>
                </c:pt>
                <c:pt idx="9">
                  <c:v>1.6954898834228498E-2</c:v>
                </c:pt>
                <c:pt idx="10">
                  <c:v>1.09705924987792E-2</c:v>
                </c:pt>
                <c:pt idx="11">
                  <c:v>1.6954898834228498E-2</c:v>
                </c:pt>
                <c:pt idx="12">
                  <c:v>1.1934757232666E-2</c:v>
                </c:pt>
                <c:pt idx="13">
                  <c:v>1.19681358337402E-2</c:v>
                </c:pt>
                <c:pt idx="14">
                  <c:v>4.9866437911987298E-2</c:v>
                </c:pt>
                <c:pt idx="15">
                  <c:v>0.107710838317871</c:v>
                </c:pt>
                <c:pt idx="16">
                  <c:v>7.3054075241088798E-2</c:v>
                </c:pt>
                <c:pt idx="17">
                  <c:v>6.0646295547485303E-2</c:v>
                </c:pt>
                <c:pt idx="18">
                  <c:v>4.0402889251708901E-2</c:v>
                </c:pt>
                <c:pt idx="19">
                  <c:v>0.18187618255615201</c:v>
                </c:pt>
                <c:pt idx="20">
                  <c:v>9.2860937118530204E-2</c:v>
                </c:pt>
                <c:pt idx="21">
                  <c:v>1.6446573734283401</c:v>
                </c:pt>
                <c:pt idx="22">
                  <c:v>0.42685818672180098</c:v>
                </c:pt>
                <c:pt idx="23">
                  <c:v>2.34472203254699</c:v>
                </c:pt>
                <c:pt idx="24">
                  <c:v>1.12192034721374</c:v>
                </c:pt>
                <c:pt idx="25">
                  <c:v>0.59678316116332997</c:v>
                </c:pt>
                <c:pt idx="26">
                  <c:v>0.96145224571228005</c:v>
                </c:pt>
                <c:pt idx="27">
                  <c:v>0.95087409019470204</c:v>
                </c:pt>
                <c:pt idx="28">
                  <c:v>28.756854534149099</c:v>
                </c:pt>
                <c:pt idx="29">
                  <c:v>11.7612016201019</c:v>
                </c:pt>
                <c:pt idx="30">
                  <c:v>35.872279405593801</c:v>
                </c:pt>
                <c:pt idx="31">
                  <c:v>31.5639293193817</c:v>
                </c:pt>
                <c:pt idx="32">
                  <c:v>32.859674930572503</c:v>
                </c:pt>
                <c:pt idx="33">
                  <c:v>43.271990060806203</c:v>
                </c:pt>
                <c:pt idx="34">
                  <c:v>28.764343976974398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07D-4297-B273-2B2C1C14DFBA}"/>
            </c:ext>
          </c:extLst>
        </c:ser>
        <c:ser>
          <c:idx val="9"/>
          <c:order val="9"/>
          <c:tx>
            <c:strRef>
              <c:f>[Date_SD.xlsx]MERGE!$K$1</c:f>
              <c:strCache>
                <c:ptCount val="1"/>
                <c:pt idx="0">
                  <c:v>CONSTANT</c:v>
                </c:pt>
              </c:strCache>
            </c:strRef>
          </c:tx>
          <c:spPr>
            <a:ln w="28575" cap="rnd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[Date_SD.xlsx]MERGE!$A$2:$A$36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[Date_SD.xlsx]MERGE!$K$2:$K$36</c:f>
              <c:numCache>
                <c:formatCode>General</c:formatCode>
                <c:ptCount val="35"/>
                <c:pt idx="0">
                  <c:v>9.9778175354003906E-4</c:v>
                </c:pt>
                <c:pt idx="1">
                  <c:v>9.9778175354003906E-4</c:v>
                </c:pt>
                <c:pt idx="2">
                  <c:v>9.6416473388671799E-4</c:v>
                </c:pt>
                <c:pt idx="3">
                  <c:v>0</c:v>
                </c:pt>
                <c:pt idx="4">
                  <c:v>1.0290145874023401E-3</c:v>
                </c:pt>
                <c:pt idx="5">
                  <c:v>0</c:v>
                </c:pt>
                <c:pt idx="6">
                  <c:v>9.5987319946288997E-4</c:v>
                </c:pt>
                <c:pt idx="7">
                  <c:v>7.99155235290527E-3</c:v>
                </c:pt>
                <c:pt idx="8">
                  <c:v>1.00071430206298E-2</c:v>
                </c:pt>
                <c:pt idx="9">
                  <c:v>1.9929409027099601E-3</c:v>
                </c:pt>
                <c:pt idx="10">
                  <c:v>2.9921531677245998E-3</c:v>
                </c:pt>
                <c:pt idx="11">
                  <c:v>1.9943714141845699E-3</c:v>
                </c:pt>
                <c:pt idx="12">
                  <c:v>7.9791545867919905E-3</c:v>
                </c:pt>
                <c:pt idx="13">
                  <c:v>4.9865245819091797E-3</c:v>
                </c:pt>
                <c:pt idx="14">
                  <c:v>5.4885625839233398E-2</c:v>
                </c:pt>
                <c:pt idx="15">
                  <c:v>0.163563251495361</c:v>
                </c:pt>
                <c:pt idx="16">
                  <c:v>2.29382514953613E-2</c:v>
                </c:pt>
                <c:pt idx="17">
                  <c:v>9.4747066497802707E-2</c:v>
                </c:pt>
                <c:pt idx="18">
                  <c:v>5.7858228683471603E-2</c:v>
                </c:pt>
                <c:pt idx="19">
                  <c:v>2.5930881500244099E-2</c:v>
                </c:pt>
                <c:pt idx="20">
                  <c:v>8.5769414901733398E-2</c:v>
                </c:pt>
                <c:pt idx="21">
                  <c:v>0.40393328666687001</c:v>
                </c:pt>
                <c:pt idx="22">
                  <c:v>2.25291776657104</c:v>
                </c:pt>
                <c:pt idx="23">
                  <c:v>1.06449794769287</c:v>
                </c:pt>
                <c:pt idx="24">
                  <c:v>1.9192636013030999</c:v>
                </c:pt>
                <c:pt idx="25">
                  <c:v>1.5653648376464799</c:v>
                </c:pt>
                <c:pt idx="26">
                  <c:v>0.33716130256652799</c:v>
                </c:pt>
                <c:pt idx="27">
                  <c:v>0.42942500114440901</c:v>
                </c:pt>
                <c:pt idx="28">
                  <c:v>25.3837084770202</c:v>
                </c:pt>
                <c:pt idx="29">
                  <c:v>15.4440598487854</c:v>
                </c:pt>
                <c:pt idx="30">
                  <c:v>13.260234117507901</c:v>
                </c:pt>
                <c:pt idx="31">
                  <c:v>22.457068920135399</c:v>
                </c:pt>
                <c:pt idx="32">
                  <c:v>10.4745354652404</c:v>
                </c:pt>
                <c:pt idx="33">
                  <c:v>15.083461046218799</c:v>
                </c:pt>
                <c:pt idx="34">
                  <c:v>25.798164129257199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69-4994-9A53-2C41ABF6F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6417392"/>
        <c:axId val="786413456"/>
      </c:lineChart>
      <c:catAx>
        <c:axId val="78641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413456"/>
        <c:crosses val="autoZero"/>
        <c:auto val="1"/>
        <c:lblAlgn val="ctr"/>
        <c:lblOffset val="100"/>
        <c:noMultiLvlLbl val="0"/>
      </c:catAx>
      <c:valAx>
        <c:axId val="78641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417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TIMP SORTARE QUICKSORT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[Date_SD.xlsx]QUICK!$B$1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[Date_SD.xlsx]QUICK!$A$4:$A$36</c:f>
              <c:strCache>
                <c:ptCount val="33"/>
                <c:pt idx="0">
                  <c:v>100/10000</c:v>
                </c:pt>
                <c:pt idx="1">
                  <c:v>100/100000</c:v>
                </c:pt>
                <c:pt idx="2">
                  <c:v>100/1000000</c:v>
                </c:pt>
                <c:pt idx="3">
                  <c:v>100/1000000</c:v>
                </c:pt>
                <c:pt idx="4">
                  <c:v>100/10000000</c:v>
                </c:pt>
                <c:pt idx="5">
                  <c:v>1000/100</c:v>
                </c:pt>
                <c:pt idx="6">
                  <c:v>1000/1000</c:v>
                </c:pt>
                <c:pt idx="7">
                  <c:v>1000/10000</c:v>
                </c:pt>
                <c:pt idx="8">
                  <c:v>1000/100000</c:v>
                </c:pt>
                <c:pt idx="9">
                  <c:v>1000/1000000</c:v>
                </c:pt>
                <c:pt idx="10">
                  <c:v>1000/10000000</c:v>
                </c:pt>
                <c:pt idx="11">
                  <c:v>1000/100000000</c:v>
                </c:pt>
                <c:pt idx="12">
                  <c:v>10000/100</c:v>
                </c:pt>
                <c:pt idx="13">
                  <c:v>10000/1000</c:v>
                </c:pt>
                <c:pt idx="14">
                  <c:v>10000/10000</c:v>
                </c:pt>
                <c:pt idx="15">
                  <c:v>10000/100000</c:v>
                </c:pt>
                <c:pt idx="16">
                  <c:v>10000/1000000</c:v>
                </c:pt>
                <c:pt idx="17">
                  <c:v>10000/10000000</c:v>
                </c:pt>
                <c:pt idx="18">
                  <c:v>10000/100000000</c:v>
                </c:pt>
                <c:pt idx="19">
                  <c:v>100000/100</c:v>
                </c:pt>
                <c:pt idx="20">
                  <c:v>100000/1000</c:v>
                </c:pt>
                <c:pt idx="21">
                  <c:v>100000/10000</c:v>
                </c:pt>
                <c:pt idx="22">
                  <c:v>100000/100000</c:v>
                </c:pt>
                <c:pt idx="23">
                  <c:v>100000/1000000</c:v>
                </c:pt>
                <c:pt idx="24">
                  <c:v>100000/10000000</c:v>
                </c:pt>
                <c:pt idx="25">
                  <c:v>100000/100000000</c:v>
                </c:pt>
                <c:pt idx="26">
                  <c:v>1000000/100</c:v>
                </c:pt>
                <c:pt idx="27">
                  <c:v>1000000/1000</c:v>
                </c:pt>
                <c:pt idx="28">
                  <c:v>1000000/10000</c:v>
                </c:pt>
                <c:pt idx="29">
                  <c:v>1000000/100000</c:v>
                </c:pt>
                <c:pt idx="30">
                  <c:v>1000000/1000000</c:v>
                </c:pt>
                <c:pt idx="31">
                  <c:v>1000000/10000000</c:v>
                </c:pt>
                <c:pt idx="32">
                  <c:v>1000000/100000000</c:v>
                </c:pt>
              </c:strCache>
            </c:strRef>
          </c:cat>
          <c:val>
            <c:numRef>
              <c:f>[Date_SD.xlsx]QUICK!$B$4:$B$36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1.56216621398925E-2</c:v>
                </c:pt>
                <c:pt idx="8">
                  <c:v>1.22425556182861E-2</c:v>
                </c:pt>
                <c:pt idx="9">
                  <c:v>3.0424833297729399E-2</c:v>
                </c:pt>
                <c:pt idx="10">
                  <c:v>0</c:v>
                </c:pt>
                <c:pt idx="11">
                  <c:v>2.02689170837402E-2</c:v>
                </c:pt>
                <c:pt idx="12">
                  <c:v>2.0878314971923802E-3</c:v>
                </c:pt>
                <c:pt idx="13">
                  <c:v>6.0746431350708001E-2</c:v>
                </c:pt>
                <c:pt idx="14">
                  <c:v>0.162647485733032</c:v>
                </c:pt>
                <c:pt idx="15">
                  <c:v>0.14488744735717701</c:v>
                </c:pt>
                <c:pt idx="16">
                  <c:v>0.15113091468810999</c:v>
                </c:pt>
                <c:pt idx="17">
                  <c:v>3.0386209487915001E-2</c:v>
                </c:pt>
                <c:pt idx="18">
                  <c:v>0.244563817977905</c:v>
                </c:pt>
                <c:pt idx="19">
                  <c:v>0.14385271072387601</c:v>
                </c:pt>
                <c:pt idx="20">
                  <c:v>0.47798180580139099</c:v>
                </c:pt>
                <c:pt idx="21">
                  <c:v>0.43942904472351002</c:v>
                </c:pt>
                <c:pt idx="22">
                  <c:v>0.57797455787658603</c:v>
                </c:pt>
                <c:pt idx="23">
                  <c:v>2.2580142021179199</c:v>
                </c:pt>
                <c:pt idx="24">
                  <c:v>3.9425911903381299</c:v>
                </c:pt>
                <c:pt idx="25">
                  <c:v>0.91751956939697199</c:v>
                </c:pt>
                <c:pt idx="26">
                  <c:v>7.5572049617767298</c:v>
                </c:pt>
                <c:pt idx="27">
                  <c:v>11.3897864818573</c:v>
                </c:pt>
                <c:pt idx="28">
                  <c:v>20.505993604659999</c:v>
                </c:pt>
                <c:pt idx="29">
                  <c:v>24.6179373264312</c:v>
                </c:pt>
                <c:pt idx="30">
                  <c:v>37.895705461501997</c:v>
                </c:pt>
                <c:pt idx="31">
                  <c:v>17.411185264587399</c:v>
                </c:pt>
                <c:pt idx="32">
                  <c:v>38.155159473419097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AD-43E0-B62D-706772153D8C}"/>
            </c:ext>
          </c:extLst>
        </c:ser>
        <c:ser>
          <c:idx val="1"/>
          <c:order val="1"/>
          <c:tx>
            <c:strRef>
              <c:f>[Date_SD.xlsx]QUICK!$C$1</c:f>
              <c:strCache>
                <c:ptCount val="1"/>
                <c:pt idx="0">
                  <c:v>SORTAT 25%</c:v>
                </c:pt>
              </c:strCache>
            </c:strRef>
          </c:tx>
          <c:spPr>
            <a:ln w="28575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[Date_SD.xlsx]QUICK!$A$4:$A$36</c:f>
              <c:strCache>
                <c:ptCount val="33"/>
                <c:pt idx="0">
                  <c:v>100/10000</c:v>
                </c:pt>
                <c:pt idx="1">
                  <c:v>100/100000</c:v>
                </c:pt>
                <c:pt idx="2">
                  <c:v>100/1000000</c:v>
                </c:pt>
                <c:pt idx="3">
                  <c:v>100/1000000</c:v>
                </c:pt>
                <c:pt idx="4">
                  <c:v>100/10000000</c:v>
                </c:pt>
                <c:pt idx="5">
                  <c:v>1000/100</c:v>
                </c:pt>
                <c:pt idx="6">
                  <c:v>1000/1000</c:v>
                </c:pt>
                <c:pt idx="7">
                  <c:v>1000/10000</c:v>
                </c:pt>
                <c:pt idx="8">
                  <c:v>1000/100000</c:v>
                </c:pt>
                <c:pt idx="9">
                  <c:v>1000/1000000</c:v>
                </c:pt>
                <c:pt idx="10">
                  <c:v>1000/10000000</c:v>
                </c:pt>
                <c:pt idx="11">
                  <c:v>1000/100000000</c:v>
                </c:pt>
                <c:pt idx="12">
                  <c:v>10000/100</c:v>
                </c:pt>
                <c:pt idx="13">
                  <c:v>10000/1000</c:v>
                </c:pt>
                <c:pt idx="14">
                  <c:v>10000/10000</c:v>
                </c:pt>
                <c:pt idx="15">
                  <c:v>10000/100000</c:v>
                </c:pt>
                <c:pt idx="16">
                  <c:v>10000/1000000</c:v>
                </c:pt>
                <c:pt idx="17">
                  <c:v>10000/10000000</c:v>
                </c:pt>
                <c:pt idx="18">
                  <c:v>10000/100000000</c:v>
                </c:pt>
                <c:pt idx="19">
                  <c:v>100000/100</c:v>
                </c:pt>
                <c:pt idx="20">
                  <c:v>100000/1000</c:v>
                </c:pt>
                <c:pt idx="21">
                  <c:v>100000/10000</c:v>
                </c:pt>
                <c:pt idx="22">
                  <c:v>100000/100000</c:v>
                </c:pt>
                <c:pt idx="23">
                  <c:v>100000/1000000</c:v>
                </c:pt>
                <c:pt idx="24">
                  <c:v>100000/10000000</c:v>
                </c:pt>
                <c:pt idx="25">
                  <c:v>100000/100000000</c:v>
                </c:pt>
                <c:pt idx="26">
                  <c:v>1000000/100</c:v>
                </c:pt>
                <c:pt idx="27">
                  <c:v>1000000/1000</c:v>
                </c:pt>
                <c:pt idx="28">
                  <c:v>1000000/10000</c:v>
                </c:pt>
                <c:pt idx="29">
                  <c:v>1000000/100000</c:v>
                </c:pt>
                <c:pt idx="30">
                  <c:v>1000000/1000000</c:v>
                </c:pt>
                <c:pt idx="31">
                  <c:v>1000000/10000000</c:v>
                </c:pt>
                <c:pt idx="32">
                  <c:v>1000000/100000000</c:v>
                </c:pt>
              </c:strCache>
            </c:strRef>
          </c:cat>
          <c:val>
            <c:numRef>
              <c:f>[Date_SD.xlsx]QUICK!$C$4:$C$36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1.5658378601074201E-2</c:v>
                </c:pt>
                <c:pt idx="8">
                  <c:v>1.5620470046996999E-2</c:v>
                </c:pt>
                <c:pt idx="9">
                  <c:v>1.56271457672119E-2</c:v>
                </c:pt>
                <c:pt idx="10">
                  <c:v>2.2126674652099599E-2</c:v>
                </c:pt>
                <c:pt idx="11">
                  <c:v>0</c:v>
                </c:pt>
                <c:pt idx="12">
                  <c:v>6.12814426422119E-2</c:v>
                </c:pt>
                <c:pt idx="13">
                  <c:v>0.112493276596069</c:v>
                </c:pt>
                <c:pt idx="14">
                  <c:v>6.1449766159057603E-2</c:v>
                </c:pt>
                <c:pt idx="15">
                  <c:v>0.21503138542175201</c:v>
                </c:pt>
                <c:pt idx="16">
                  <c:v>0.175978899002075</c:v>
                </c:pt>
                <c:pt idx="17">
                  <c:v>0.204671621322631</c:v>
                </c:pt>
                <c:pt idx="18">
                  <c:v>0.10230064392089799</c:v>
                </c:pt>
                <c:pt idx="19">
                  <c:v>0.25638771057128901</c:v>
                </c:pt>
                <c:pt idx="20">
                  <c:v>0.563784599304199</c:v>
                </c:pt>
                <c:pt idx="21">
                  <c:v>2.2651720046996999</c:v>
                </c:pt>
                <c:pt idx="22">
                  <c:v>1.5347213745117101</c:v>
                </c:pt>
                <c:pt idx="23">
                  <c:v>1.6646854877471899</c:v>
                </c:pt>
                <c:pt idx="24">
                  <c:v>2.3069605827331499</c:v>
                </c:pt>
                <c:pt idx="25">
                  <c:v>4.0931527614593497</c:v>
                </c:pt>
                <c:pt idx="26">
                  <c:v>6.11869120597839</c:v>
                </c:pt>
                <c:pt idx="27">
                  <c:v>22.269348621368401</c:v>
                </c:pt>
                <c:pt idx="28">
                  <c:v>43.202670574188197</c:v>
                </c:pt>
                <c:pt idx="29">
                  <c:v>37.131833314895601</c:v>
                </c:pt>
                <c:pt idx="30">
                  <c:v>54.4605839252471</c:v>
                </c:pt>
                <c:pt idx="31">
                  <c:v>28.5484330654144</c:v>
                </c:pt>
                <c:pt idx="32">
                  <c:v>38.693830251693697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AD-43E0-B62D-706772153D8C}"/>
            </c:ext>
          </c:extLst>
        </c:ser>
        <c:ser>
          <c:idx val="2"/>
          <c:order val="2"/>
          <c:tx>
            <c:strRef>
              <c:f>[Date_SD.xlsx]QUICK!$D$1</c:f>
              <c:strCache>
                <c:ptCount val="1"/>
                <c:pt idx="0">
                  <c:v>SORTAT 50%</c:v>
                </c:pt>
              </c:strCache>
            </c:strRef>
          </c:tx>
          <c:spPr>
            <a:ln w="28575" cap="rnd">
              <a:solidFill>
                <a:schemeClr val="accent3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[Date_SD.xlsx]QUICK!$A$4:$A$36</c:f>
              <c:strCache>
                <c:ptCount val="33"/>
                <c:pt idx="0">
                  <c:v>100/10000</c:v>
                </c:pt>
                <c:pt idx="1">
                  <c:v>100/100000</c:v>
                </c:pt>
                <c:pt idx="2">
                  <c:v>100/1000000</c:v>
                </c:pt>
                <c:pt idx="3">
                  <c:v>100/1000000</c:v>
                </c:pt>
                <c:pt idx="4">
                  <c:v>100/10000000</c:v>
                </c:pt>
                <c:pt idx="5">
                  <c:v>1000/100</c:v>
                </c:pt>
                <c:pt idx="6">
                  <c:v>1000/1000</c:v>
                </c:pt>
                <c:pt idx="7">
                  <c:v>1000/10000</c:v>
                </c:pt>
                <c:pt idx="8">
                  <c:v>1000/100000</c:v>
                </c:pt>
                <c:pt idx="9">
                  <c:v>1000/1000000</c:v>
                </c:pt>
                <c:pt idx="10">
                  <c:v>1000/10000000</c:v>
                </c:pt>
                <c:pt idx="11">
                  <c:v>1000/100000000</c:v>
                </c:pt>
                <c:pt idx="12">
                  <c:v>10000/100</c:v>
                </c:pt>
                <c:pt idx="13">
                  <c:v>10000/1000</c:v>
                </c:pt>
                <c:pt idx="14">
                  <c:v>10000/10000</c:v>
                </c:pt>
                <c:pt idx="15">
                  <c:v>10000/100000</c:v>
                </c:pt>
                <c:pt idx="16">
                  <c:v>10000/1000000</c:v>
                </c:pt>
                <c:pt idx="17">
                  <c:v>10000/10000000</c:v>
                </c:pt>
                <c:pt idx="18">
                  <c:v>10000/100000000</c:v>
                </c:pt>
                <c:pt idx="19">
                  <c:v>100000/100</c:v>
                </c:pt>
                <c:pt idx="20">
                  <c:v>100000/1000</c:v>
                </c:pt>
                <c:pt idx="21">
                  <c:v>100000/10000</c:v>
                </c:pt>
                <c:pt idx="22">
                  <c:v>100000/100000</c:v>
                </c:pt>
                <c:pt idx="23">
                  <c:v>100000/1000000</c:v>
                </c:pt>
                <c:pt idx="24">
                  <c:v>100000/10000000</c:v>
                </c:pt>
                <c:pt idx="25">
                  <c:v>100000/100000000</c:v>
                </c:pt>
                <c:pt idx="26">
                  <c:v>1000000/100</c:v>
                </c:pt>
                <c:pt idx="27">
                  <c:v>1000000/1000</c:v>
                </c:pt>
                <c:pt idx="28">
                  <c:v>1000000/10000</c:v>
                </c:pt>
                <c:pt idx="29">
                  <c:v>1000000/100000</c:v>
                </c:pt>
                <c:pt idx="30">
                  <c:v>1000000/1000000</c:v>
                </c:pt>
                <c:pt idx="31">
                  <c:v>1000000/10000000</c:v>
                </c:pt>
                <c:pt idx="32">
                  <c:v>1000000/100000000</c:v>
                </c:pt>
              </c:strCache>
            </c:strRef>
          </c:cat>
          <c:val>
            <c:numRef>
              <c:f>[Date_SD.xlsx]QUICK!$D$4:$D$36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1.5620946884155201E-2</c:v>
                </c:pt>
                <c:pt idx="8">
                  <c:v>3.1245231628417899E-2</c:v>
                </c:pt>
                <c:pt idx="9">
                  <c:v>1.56238079071044E-2</c:v>
                </c:pt>
                <c:pt idx="10">
                  <c:v>1.56190395355224E-2</c:v>
                </c:pt>
                <c:pt idx="11">
                  <c:v>2.1216869354247999E-3</c:v>
                </c:pt>
                <c:pt idx="12">
                  <c:v>1.01089477539062E-2</c:v>
                </c:pt>
                <c:pt idx="13">
                  <c:v>0.109169244766235</c:v>
                </c:pt>
                <c:pt idx="14">
                  <c:v>7.1391582489013602E-2</c:v>
                </c:pt>
                <c:pt idx="15">
                  <c:v>8.1474304199218694E-2</c:v>
                </c:pt>
                <c:pt idx="16">
                  <c:v>0.111369848251342</c:v>
                </c:pt>
                <c:pt idx="17">
                  <c:v>0.252800703048706</c:v>
                </c:pt>
                <c:pt idx="18">
                  <c:v>0.11150050163269</c:v>
                </c:pt>
                <c:pt idx="19">
                  <c:v>0.60248684883117598</c:v>
                </c:pt>
                <c:pt idx="20">
                  <c:v>0.32689118385314903</c:v>
                </c:pt>
                <c:pt idx="21">
                  <c:v>2.10586285591125</c:v>
                </c:pt>
                <c:pt idx="22">
                  <c:v>2.69973516464233</c:v>
                </c:pt>
                <c:pt idx="23">
                  <c:v>0.41742944717407199</c:v>
                </c:pt>
                <c:pt idx="24">
                  <c:v>2.2603840827941801</c:v>
                </c:pt>
                <c:pt idx="25">
                  <c:v>4.1207854747772199</c:v>
                </c:pt>
                <c:pt idx="26">
                  <c:v>6.0098581314086896</c:v>
                </c:pt>
                <c:pt idx="27">
                  <c:v>19.411100149154599</c:v>
                </c:pt>
                <c:pt idx="28">
                  <c:v>37.2119364738464</c:v>
                </c:pt>
                <c:pt idx="29">
                  <c:v>12.866093158721901</c:v>
                </c:pt>
                <c:pt idx="30">
                  <c:v>19.801110982894802</c:v>
                </c:pt>
                <c:pt idx="31">
                  <c:v>7.7956581115722603</c:v>
                </c:pt>
                <c:pt idx="32">
                  <c:v>11.864371538162199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AD-43E0-B62D-706772153D8C}"/>
            </c:ext>
          </c:extLst>
        </c:ser>
        <c:ser>
          <c:idx val="3"/>
          <c:order val="3"/>
          <c:tx>
            <c:strRef>
              <c:f>[Date_SD.xlsx]QUICK!$E$1</c:f>
              <c:strCache>
                <c:ptCount val="1"/>
                <c:pt idx="0">
                  <c:v>SORTAT 75%</c:v>
                </c:pt>
              </c:strCache>
            </c:strRef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[Date_SD.xlsx]QUICK!$A$4:$A$36</c:f>
              <c:strCache>
                <c:ptCount val="33"/>
                <c:pt idx="0">
                  <c:v>100/10000</c:v>
                </c:pt>
                <c:pt idx="1">
                  <c:v>100/100000</c:v>
                </c:pt>
                <c:pt idx="2">
                  <c:v>100/1000000</c:v>
                </c:pt>
                <c:pt idx="3">
                  <c:v>100/1000000</c:v>
                </c:pt>
                <c:pt idx="4">
                  <c:v>100/10000000</c:v>
                </c:pt>
                <c:pt idx="5">
                  <c:v>1000/100</c:v>
                </c:pt>
                <c:pt idx="6">
                  <c:v>1000/1000</c:v>
                </c:pt>
                <c:pt idx="7">
                  <c:v>1000/10000</c:v>
                </c:pt>
                <c:pt idx="8">
                  <c:v>1000/100000</c:v>
                </c:pt>
                <c:pt idx="9">
                  <c:v>1000/1000000</c:v>
                </c:pt>
                <c:pt idx="10">
                  <c:v>1000/10000000</c:v>
                </c:pt>
                <c:pt idx="11">
                  <c:v>1000/100000000</c:v>
                </c:pt>
                <c:pt idx="12">
                  <c:v>10000/100</c:v>
                </c:pt>
                <c:pt idx="13">
                  <c:v>10000/1000</c:v>
                </c:pt>
                <c:pt idx="14">
                  <c:v>10000/10000</c:v>
                </c:pt>
                <c:pt idx="15">
                  <c:v>10000/100000</c:v>
                </c:pt>
                <c:pt idx="16">
                  <c:v>10000/1000000</c:v>
                </c:pt>
                <c:pt idx="17">
                  <c:v>10000/10000000</c:v>
                </c:pt>
                <c:pt idx="18">
                  <c:v>10000/100000000</c:v>
                </c:pt>
                <c:pt idx="19">
                  <c:v>100000/100</c:v>
                </c:pt>
                <c:pt idx="20">
                  <c:v>100000/1000</c:v>
                </c:pt>
                <c:pt idx="21">
                  <c:v>100000/10000</c:v>
                </c:pt>
                <c:pt idx="22">
                  <c:v>100000/100000</c:v>
                </c:pt>
                <c:pt idx="23">
                  <c:v>100000/1000000</c:v>
                </c:pt>
                <c:pt idx="24">
                  <c:v>100000/10000000</c:v>
                </c:pt>
                <c:pt idx="25">
                  <c:v>100000/100000000</c:v>
                </c:pt>
                <c:pt idx="26">
                  <c:v>1000000/100</c:v>
                </c:pt>
                <c:pt idx="27">
                  <c:v>1000000/1000</c:v>
                </c:pt>
                <c:pt idx="28">
                  <c:v>1000000/10000</c:v>
                </c:pt>
                <c:pt idx="29">
                  <c:v>1000000/100000</c:v>
                </c:pt>
                <c:pt idx="30">
                  <c:v>1000000/1000000</c:v>
                </c:pt>
                <c:pt idx="31">
                  <c:v>1000000/10000000</c:v>
                </c:pt>
                <c:pt idx="32">
                  <c:v>1000000/100000000</c:v>
                </c:pt>
              </c:strCache>
            </c:strRef>
          </c:cat>
          <c:val>
            <c:numRef>
              <c:f>[Date_SD.xlsx]QUICK!$E$4:$E$36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6.5066814422607396E-3</c:v>
                </c:pt>
                <c:pt idx="8">
                  <c:v>1.56216621398925E-2</c:v>
                </c:pt>
                <c:pt idx="9">
                  <c:v>1.56221389770507E-2</c:v>
                </c:pt>
                <c:pt idx="10">
                  <c:v>1.56211853027343E-2</c:v>
                </c:pt>
                <c:pt idx="11">
                  <c:v>8.5959434509277292E-3</c:v>
                </c:pt>
                <c:pt idx="12">
                  <c:v>5.2831649780273403E-2</c:v>
                </c:pt>
                <c:pt idx="13">
                  <c:v>0.111425876617431</c:v>
                </c:pt>
                <c:pt idx="14">
                  <c:v>2.0282983779907199E-2</c:v>
                </c:pt>
                <c:pt idx="15">
                  <c:v>0.15351152420043901</c:v>
                </c:pt>
                <c:pt idx="16">
                  <c:v>0.13312649726867601</c:v>
                </c:pt>
                <c:pt idx="17">
                  <c:v>0.13277626037597601</c:v>
                </c:pt>
                <c:pt idx="18">
                  <c:v>0.114762783050537</c:v>
                </c:pt>
                <c:pt idx="19">
                  <c:v>0.14180445671081501</c:v>
                </c:pt>
                <c:pt idx="20">
                  <c:v>2.0009899139404199</c:v>
                </c:pt>
                <c:pt idx="21">
                  <c:v>0.33524370193481401</c:v>
                </c:pt>
                <c:pt idx="22">
                  <c:v>1.01591277122497</c:v>
                </c:pt>
                <c:pt idx="23">
                  <c:v>3.8664662837982098</c:v>
                </c:pt>
                <c:pt idx="24">
                  <c:v>1.3404080867767301</c:v>
                </c:pt>
                <c:pt idx="25">
                  <c:v>0.75779104232787997</c:v>
                </c:pt>
                <c:pt idx="26">
                  <c:v>1.7683975696563701</c:v>
                </c:pt>
                <c:pt idx="27">
                  <c:v>13.350496053695601</c:v>
                </c:pt>
                <c:pt idx="28">
                  <c:v>44.9917953014373</c:v>
                </c:pt>
                <c:pt idx="29">
                  <c:v>22.148079872131301</c:v>
                </c:pt>
                <c:pt idx="30">
                  <c:v>13.2014207839965</c:v>
                </c:pt>
                <c:pt idx="31">
                  <c:v>28.095719814300502</c:v>
                </c:pt>
                <c:pt idx="32">
                  <c:v>49.066080808639498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AD-43E0-B62D-706772153D8C}"/>
            </c:ext>
          </c:extLst>
        </c:ser>
        <c:ser>
          <c:idx val="4"/>
          <c:order val="4"/>
          <c:tx>
            <c:strRef>
              <c:f>[Date_SD.xlsx]QUICK!$F$1</c:f>
              <c:strCache>
                <c:ptCount val="1"/>
                <c:pt idx="0">
                  <c:v>SORTAT</c:v>
                </c:pt>
              </c:strCache>
            </c:strRef>
          </c:tx>
          <c:spPr>
            <a:ln w="28575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[Date_SD.xlsx]QUICK!$A$4:$A$36</c:f>
              <c:strCache>
                <c:ptCount val="33"/>
                <c:pt idx="0">
                  <c:v>100/10000</c:v>
                </c:pt>
                <c:pt idx="1">
                  <c:v>100/100000</c:v>
                </c:pt>
                <c:pt idx="2">
                  <c:v>100/1000000</c:v>
                </c:pt>
                <c:pt idx="3">
                  <c:v>100/1000000</c:v>
                </c:pt>
                <c:pt idx="4">
                  <c:v>100/10000000</c:v>
                </c:pt>
                <c:pt idx="5">
                  <c:v>1000/100</c:v>
                </c:pt>
                <c:pt idx="6">
                  <c:v>1000/1000</c:v>
                </c:pt>
                <c:pt idx="7">
                  <c:v>1000/10000</c:v>
                </c:pt>
                <c:pt idx="8">
                  <c:v>1000/100000</c:v>
                </c:pt>
                <c:pt idx="9">
                  <c:v>1000/1000000</c:v>
                </c:pt>
                <c:pt idx="10">
                  <c:v>1000/10000000</c:v>
                </c:pt>
                <c:pt idx="11">
                  <c:v>1000/100000000</c:v>
                </c:pt>
                <c:pt idx="12">
                  <c:v>10000/100</c:v>
                </c:pt>
                <c:pt idx="13">
                  <c:v>10000/1000</c:v>
                </c:pt>
                <c:pt idx="14">
                  <c:v>10000/10000</c:v>
                </c:pt>
                <c:pt idx="15">
                  <c:v>10000/100000</c:v>
                </c:pt>
                <c:pt idx="16">
                  <c:v>10000/1000000</c:v>
                </c:pt>
                <c:pt idx="17">
                  <c:v>10000/10000000</c:v>
                </c:pt>
                <c:pt idx="18">
                  <c:v>10000/100000000</c:v>
                </c:pt>
                <c:pt idx="19">
                  <c:v>100000/100</c:v>
                </c:pt>
                <c:pt idx="20">
                  <c:v>100000/1000</c:v>
                </c:pt>
                <c:pt idx="21">
                  <c:v>100000/10000</c:v>
                </c:pt>
                <c:pt idx="22">
                  <c:v>100000/100000</c:v>
                </c:pt>
                <c:pt idx="23">
                  <c:v>100000/1000000</c:v>
                </c:pt>
                <c:pt idx="24">
                  <c:v>100000/10000000</c:v>
                </c:pt>
                <c:pt idx="25">
                  <c:v>100000/100000000</c:v>
                </c:pt>
                <c:pt idx="26">
                  <c:v>1000000/100</c:v>
                </c:pt>
                <c:pt idx="27">
                  <c:v>1000000/1000</c:v>
                </c:pt>
                <c:pt idx="28">
                  <c:v>1000000/10000</c:v>
                </c:pt>
                <c:pt idx="29">
                  <c:v>1000000/100000</c:v>
                </c:pt>
                <c:pt idx="30">
                  <c:v>1000000/1000000</c:v>
                </c:pt>
                <c:pt idx="31">
                  <c:v>1000000/10000000</c:v>
                </c:pt>
                <c:pt idx="32">
                  <c:v>1000000/100000000</c:v>
                </c:pt>
              </c:strCache>
            </c:strRef>
          </c:cat>
          <c:val>
            <c:numRef>
              <c:f>[Date_SD.xlsx]QUICK!$F$4:$F$36</c:f>
              <c:numCache>
                <c:formatCode>General</c:formatCode>
                <c:ptCount val="33"/>
                <c:pt idx="0">
                  <c:v>0</c:v>
                </c:pt>
                <c:pt idx="1">
                  <c:v>1.56199932098388E-2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8.0595016479492101E-3</c:v>
                </c:pt>
                <c:pt idx="6">
                  <c:v>1.01411342620849E-2</c:v>
                </c:pt>
                <c:pt idx="7">
                  <c:v>2.11095809936523E-3</c:v>
                </c:pt>
                <c:pt idx="8">
                  <c:v>1.0148763656616201E-2</c:v>
                </c:pt>
                <c:pt idx="9">
                  <c:v>1.2367963790893499E-2</c:v>
                </c:pt>
                <c:pt idx="10">
                  <c:v>1.0257244110107399E-2</c:v>
                </c:pt>
                <c:pt idx="11">
                  <c:v>2.0242929458618102E-2</c:v>
                </c:pt>
                <c:pt idx="12">
                  <c:v>3.2792568206787102E-2</c:v>
                </c:pt>
                <c:pt idx="13">
                  <c:v>5.0613880157470703E-2</c:v>
                </c:pt>
                <c:pt idx="14">
                  <c:v>0.11146664619445799</c:v>
                </c:pt>
                <c:pt idx="15">
                  <c:v>6.1452150344848598E-2</c:v>
                </c:pt>
                <c:pt idx="16">
                  <c:v>4.0920734405517502E-2</c:v>
                </c:pt>
                <c:pt idx="17">
                  <c:v>0.101250410079956</c:v>
                </c:pt>
                <c:pt idx="18">
                  <c:v>0.19459867477416901</c:v>
                </c:pt>
                <c:pt idx="19">
                  <c:v>0.112295389175415</c:v>
                </c:pt>
                <c:pt idx="20">
                  <c:v>0.17421269416808999</c:v>
                </c:pt>
                <c:pt idx="21">
                  <c:v>3.0103676319122301</c:v>
                </c:pt>
                <c:pt idx="22">
                  <c:v>2.0418512821197501</c:v>
                </c:pt>
                <c:pt idx="23">
                  <c:v>2.2069516181945801</c:v>
                </c:pt>
                <c:pt idx="24">
                  <c:v>3.3772668838500901</c:v>
                </c:pt>
                <c:pt idx="25">
                  <c:v>4.5952036380767796</c:v>
                </c:pt>
                <c:pt idx="26">
                  <c:v>5.3488817214965803</c:v>
                </c:pt>
                <c:pt idx="27">
                  <c:v>12.2467930316925</c:v>
                </c:pt>
                <c:pt idx="28">
                  <c:v>15.5863695144653</c:v>
                </c:pt>
                <c:pt idx="29">
                  <c:v>12.3940734863281</c:v>
                </c:pt>
                <c:pt idx="30">
                  <c:v>39.112364053726097</c:v>
                </c:pt>
                <c:pt idx="31">
                  <c:v>72.279517412185598</c:v>
                </c:pt>
                <c:pt idx="32">
                  <c:v>11.806006193161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9AD-43E0-B62D-706772153D8C}"/>
            </c:ext>
          </c:extLst>
        </c:ser>
        <c:ser>
          <c:idx val="5"/>
          <c:order val="5"/>
          <c:tx>
            <c:strRef>
              <c:f>[Date_SD.xlsx]QUICK!$G$1</c:f>
              <c:strCache>
                <c:ptCount val="1"/>
                <c:pt idx="0">
                  <c:v>SORTAT INVERS 25%</c:v>
                </c:pt>
              </c:strCache>
            </c:strRef>
          </c:tx>
          <c:spPr>
            <a:ln w="28575" cap="rnd">
              <a:solidFill>
                <a:schemeClr val="accent6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[Date_SD.xlsx]QUICK!$A$4:$A$36</c:f>
              <c:strCache>
                <c:ptCount val="33"/>
                <c:pt idx="0">
                  <c:v>100/10000</c:v>
                </c:pt>
                <c:pt idx="1">
                  <c:v>100/100000</c:v>
                </c:pt>
                <c:pt idx="2">
                  <c:v>100/1000000</c:v>
                </c:pt>
                <c:pt idx="3">
                  <c:v>100/1000000</c:v>
                </c:pt>
                <c:pt idx="4">
                  <c:v>100/10000000</c:v>
                </c:pt>
                <c:pt idx="5">
                  <c:v>1000/100</c:v>
                </c:pt>
                <c:pt idx="6">
                  <c:v>1000/1000</c:v>
                </c:pt>
                <c:pt idx="7">
                  <c:v>1000/10000</c:v>
                </c:pt>
                <c:pt idx="8">
                  <c:v>1000/100000</c:v>
                </c:pt>
                <c:pt idx="9">
                  <c:v>1000/1000000</c:v>
                </c:pt>
                <c:pt idx="10">
                  <c:v>1000/10000000</c:v>
                </c:pt>
                <c:pt idx="11">
                  <c:v>1000/100000000</c:v>
                </c:pt>
                <c:pt idx="12">
                  <c:v>10000/100</c:v>
                </c:pt>
                <c:pt idx="13">
                  <c:v>10000/1000</c:v>
                </c:pt>
                <c:pt idx="14">
                  <c:v>10000/10000</c:v>
                </c:pt>
                <c:pt idx="15">
                  <c:v>10000/100000</c:v>
                </c:pt>
                <c:pt idx="16">
                  <c:v>10000/1000000</c:v>
                </c:pt>
                <c:pt idx="17">
                  <c:v>10000/10000000</c:v>
                </c:pt>
                <c:pt idx="18">
                  <c:v>10000/100000000</c:v>
                </c:pt>
                <c:pt idx="19">
                  <c:v>100000/100</c:v>
                </c:pt>
                <c:pt idx="20">
                  <c:v>100000/1000</c:v>
                </c:pt>
                <c:pt idx="21">
                  <c:v>100000/10000</c:v>
                </c:pt>
                <c:pt idx="22">
                  <c:v>100000/100000</c:v>
                </c:pt>
                <c:pt idx="23">
                  <c:v>100000/1000000</c:v>
                </c:pt>
                <c:pt idx="24">
                  <c:v>100000/10000000</c:v>
                </c:pt>
                <c:pt idx="25">
                  <c:v>100000/100000000</c:v>
                </c:pt>
                <c:pt idx="26">
                  <c:v>1000000/100</c:v>
                </c:pt>
                <c:pt idx="27">
                  <c:v>1000000/1000</c:v>
                </c:pt>
                <c:pt idx="28">
                  <c:v>1000000/10000</c:v>
                </c:pt>
                <c:pt idx="29">
                  <c:v>1000000/100000</c:v>
                </c:pt>
                <c:pt idx="30">
                  <c:v>1000000/1000000</c:v>
                </c:pt>
                <c:pt idx="31">
                  <c:v>1000000/10000000</c:v>
                </c:pt>
                <c:pt idx="32">
                  <c:v>1000000/100000000</c:v>
                </c:pt>
              </c:strCache>
            </c:strRef>
          </c:cat>
          <c:val>
            <c:numRef>
              <c:f>[Date_SD.xlsx]QUICK!$G$4:$G$36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0.00E+00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1.5620231628417899E-2</c:v>
                </c:pt>
                <c:pt idx="7">
                  <c:v>1.5620470046996999E-2</c:v>
                </c:pt>
                <c:pt idx="8">
                  <c:v>1.56190395355224E-2</c:v>
                </c:pt>
                <c:pt idx="9">
                  <c:v>1.5623092651367101E-2</c:v>
                </c:pt>
                <c:pt idx="10">
                  <c:v>1.56223773956298E-2</c:v>
                </c:pt>
                <c:pt idx="11">
                  <c:v>0</c:v>
                </c:pt>
                <c:pt idx="12">
                  <c:v>0</c:v>
                </c:pt>
                <c:pt idx="13">
                  <c:v>5.3417205810546799E-2</c:v>
                </c:pt>
                <c:pt idx="14">
                  <c:v>8.1998586654663003E-2</c:v>
                </c:pt>
                <c:pt idx="15">
                  <c:v>0.11244916915893501</c:v>
                </c:pt>
                <c:pt idx="16">
                  <c:v>0.114093542098999</c:v>
                </c:pt>
                <c:pt idx="17">
                  <c:v>8.1629276275634696E-2</c:v>
                </c:pt>
                <c:pt idx="18">
                  <c:v>0.16359043121337799</c:v>
                </c:pt>
                <c:pt idx="19">
                  <c:v>0.22645616531372001</c:v>
                </c:pt>
                <c:pt idx="20">
                  <c:v>8.9101552963256794E-2</c:v>
                </c:pt>
                <c:pt idx="21">
                  <c:v>1.46282410621643</c:v>
                </c:pt>
                <c:pt idx="22">
                  <c:v>1.0621860027313199</c:v>
                </c:pt>
                <c:pt idx="23">
                  <c:v>2.1851351261138898</c:v>
                </c:pt>
                <c:pt idx="24">
                  <c:v>1.0263473987579299</c:v>
                </c:pt>
                <c:pt idx="25">
                  <c:v>3.6553099155425999</c:v>
                </c:pt>
                <c:pt idx="26">
                  <c:v>1.8097937107086099</c:v>
                </c:pt>
                <c:pt idx="27">
                  <c:v>6.5850970745086599</c:v>
                </c:pt>
                <c:pt idx="28">
                  <c:v>11.1126389503479</c:v>
                </c:pt>
                <c:pt idx="29">
                  <c:v>23.086833953857401</c:v>
                </c:pt>
                <c:pt idx="30">
                  <c:v>3.57505083084106</c:v>
                </c:pt>
                <c:pt idx="31">
                  <c:v>37.253147363662698</c:v>
                </c:pt>
                <c:pt idx="32">
                  <c:v>52.746248722076402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9AD-43E0-B62D-706772153D8C}"/>
            </c:ext>
          </c:extLst>
        </c:ser>
        <c:ser>
          <c:idx val="6"/>
          <c:order val="6"/>
          <c:tx>
            <c:strRef>
              <c:f>[Date_SD.xlsx]QUICK!$H$1</c:f>
              <c:strCache>
                <c:ptCount val="1"/>
                <c:pt idx="0">
                  <c:v>SORTAT INVERS 50%</c:v>
                </c:pt>
              </c:strCache>
            </c:strRef>
          </c:tx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[Date_SD.xlsx]QUICK!$A$4:$A$36</c:f>
              <c:strCache>
                <c:ptCount val="33"/>
                <c:pt idx="0">
                  <c:v>100/10000</c:v>
                </c:pt>
                <c:pt idx="1">
                  <c:v>100/100000</c:v>
                </c:pt>
                <c:pt idx="2">
                  <c:v>100/1000000</c:v>
                </c:pt>
                <c:pt idx="3">
                  <c:v>100/1000000</c:v>
                </c:pt>
                <c:pt idx="4">
                  <c:v>100/10000000</c:v>
                </c:pt>
                <c:pt idx="5">
                  <c:v>1000/100</c:v>
                </c:pt>
                <c:pt idx="6">
                  <c:v>1000/1000</c:v>
                </c:pt>
                <c:pt idx="7">
                  <c:v>1000/10000</c:v>
                </c:pt>
                <c:pt idx="8">
                  <c:v>1000/100000</c:v>
                </c:pt>
                <c:pt idx="9">
                  <c:v>1000/1000000</c:v>
                </c:pt>
                <c:pt idx="10">
                  <c:v>1000/10000000</c:v>
                </c:pt>
                <c:pt idx="11">
                  <c:v>1000/100000000</c:v>
                </c:pt>
                <c:pt idx="12">
                  <c:v>10000/100</c:v>
                </c:pt>
                <c:pt idx="13">
                  <c:v>10000/1000</c:v>
                </c:pt>
                <c:pt idx="14">
                  <c:v>10000/10000</c:v>
                </c:pt>
                <c:pt idx="15">
                  <c:v>10000/100000</c:v>
                </c:pt>
                <c:pt idx="16">
                  <c:v>10000/1000000</c:v>
                </c:pt>
                <c:pt idx="17">
                  <c:v>10000/10000000</c:v>
                </c:pt>
                <c:pt idx="18">
                  <c:v>10000/100000000</c:v>
                </c:pt>
                <c:pt idx="19">
                  <c:v>100000/100</c:v>
                </c:pt>
                <c:pt idx="20">
                  <c:v>100000/1000</c:v>
                </c:pt>
                <c:pt idx="21">
                  <c:v>100000/10000</c:v>
                </c:pt>
                <c:pt idx="22">
                  <c:v>100000/100000</c:v>
                </c:pt>
                <c:pt idx="23">
                  <c:v>100000/1000000</c:v>
                </c:pt>
                <c:pt idx="24">
                  <c:v>100000/10000000</c:v>
                </c:pt>
                <c:pt idx="25">
                  <c:v>100000/100000000</c:v>
                </c:pt>
                <c:pt idx="26">
                  <c:v>1000000/100</c:v>
                </c:pt>
                <c:pt idx="27">
                  <c:v>1000000/1000</c:v>
                </c:pt>
                <c:pt idx="28">
                  <c:v>1000000/10000</c:v>
                </c:pt>
                <c:pt idx="29">
                  <c:v>1000000/100000</c:v>
                </c:pt>
                <c:pt idx="30">
                  <c:v>1000000/1000000</c:v>
                </c:pt>
                <c:pt idx="31">
                  <c:v>1000000/10000000</c:v>
                </c:pt>
                <c:pt idx="32">
                  <c:v>1000000/100000000</c:v>
                </c:pt>
              </c:strCache>
            </c:strRef>
          </c:cat>
          <c:val>
            <c:numRef>
              <c:f>[Date_SD.xlsx]QUICK!$H$4:$H$36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1.5668869018554601E-2</c:v>
                </c:pt>
                <c:pt idx="9">
                  <c:v>1.5951156616210899E-2</c:v>
                </c:pt>
                <c:pt idx="10">
                  <c:v>1.74851417541503E-2</c:v>
                </c:pt>
                <c:pt idx="11">
                  <c:v>1.6741275787353498E-2</c:v>
                </c:pt>
                <c:pt idx="12">
                  <c:v>6.0077190399169901E-2</c:v>
                </c:pt>
                <c:pt idx="13">
                  <c:v>5.0538301467895501E-2</c:v>
                </c:pt>
                <c:pt idx="14">
                  <c:v>5.9211254119872998E-2</c:v>
                </c:pt>
                <c:pt idx="15">
                  <c:v>0.17382216453552199</c:v>
                </c:pt>
                <c:pt idx="16">
                  <c:v>0.25437593460083002</c:v>
                </c:pt>
                <c:pt idx="17">
                  <c:v>9.1062307357788003E-2</c:v>
                </c:pt>
                <c:pt idx="18">
                  <c:v>0.24298095703125</c:v>
                </c:pt>
                <c:pt idx="19">
                  <c:v>0.99547481536865201</c:v>
                </c:pt>
                <c:pt idx="20">
                  <c:v>0.53796339035034102</c:v>
                </c:pt>
                <c:pt idx="21">
                  <c:v>0.58986282348632801</c:v>
                </c:pt>
                <c:pt idx="22">
                  <c:v>2.3396534919738698</c:v>
                </c:pt>
                <c:pt idx="23">
                  <c:v>0.69817352294921797</c:v>
                </c:pt>
                <c:pt idx="24">
                  <c:v>3.8842709064483598</c:v>
                </c:pt>
                <c:pt idx="25">
                  <c:v>1.6426303386688199</c:v>
                </c:pt>
                <c:pt idx="26">
                  <c:v>5.7482595443725497</c:v>
                </c:pt>
                <c:pt idx="27">
                  <c:v>19.212414264678898</c:v>
                </c:pt>
                <c:pt idx="28">
                  <c:v>49.232499837875302</c:v>
                </c:pt>
                <c:pt idx="29">
                  <c:v>11.9185314178466</c:v>
                </c:pt>
                <c:pt idx="30">
                  <c:v>31.7419447898864</c:v>
                </c:pt>
                <c:pt idx="31">
                  <c:v>41.423563241958597</c:v>
                </c:pt>
                <c:pt idx="32">
                  <c:v>31.155257940292302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9AD-43E0-B62D-706772153D8C}"/>
            </c:ext>
          </c:extLst>
        </c:ser>
        <c:ser>
          <c:idx val="7"/>
          <c:order val="7"/>
          <c:tx>
            <c:strRef>
              <c:f>[Date_SD.xlsx]QUICK!$I$1</c:f>
              <c:strCache>
                <c:ptCount val="1"/>
                <c:pt idx="0">
                  <c:v>SORTAT INVERS 75%</c:v>
                </c:pt>
              </c:strCache>
            </c:strRef>
          </c:tx>
          <c:spPr>
            <a:ln w="28575" cap="rnd">
              <a:solidFill>
                <a:schemeClr val="accent2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[Date_SD.xlsx]QUICK!$A$4:$A$36</c:f>
              <c:strCache>
                <c:ptCount val="33"/>
                <c:pt idx="0">
                  <c:v>100/10000</c:v>
                </c:pt>
                <c:pt idx="1">
                  <c:v>100/100000</c:v>
                </c:pt>
                <c:pt idx="2">
                  <c:v>100/1000000</c:v>
                </c:pt>
                <c:pt idx="3">
                  <c:v>100/1000000</c:v>
                </c:pt>
                <c:pt idx="4">
                  <c:v>100/10000000</c:v>
                </c:pt>
                <c:pt idx="5">
                  <c:v>1000/100</c:v>
                </c:pt>
                <c:pt idx="6">
                  <c:v>1000/1000</c:v>
                </c:pt>
                <c:pt idx="7">
                  <c:v>1000/10000</c:v>
                </c:pt>
                <c:pt idx="8">
                  <c:v>1000/100000</c:v>
                </c:pt>
                <c:pt idx="9">
                  <c:v>1000/1000000</c:v>
                </c:pt>
                <c:pt idx="10">
                  <c:v>1000/10000000</c:v>
                </c:pt>
                <c:pt idx="11">
                  <c:v>1000/100000000</c:v>
                </c:pt>
                <c:pt idx="12">
                  <c:v>10000/100</c:v>
                </c:pt>
                <c:pt idx="13">
                  <c:v>10000/1000</c:v>
                </c:pt>
                <c:pt idx="14">
                  <c:v>10000/10000</c:v>
                </c:pt>
                <c:pt idx="15">
                  <c:v>10000/100000</c:v>
                </c:pt>
                <c:pt idx="16">
                  <c:v>10000/1000000</c:v>
                </c:pt>
                <c:pt idx="17">
                  <c:v>10000/10000000</c:v>
                </c:pt>
                <c:pt idx="18">
                  <c:v>10000/100000000</c:v>
                </c:pt>
                <c:pt idx="19">
                  <c:v>100000/100</c:v>
                </c:pt>
                <c:pt idx="20">
                  <c:v>100000/1000</c:v>
                </c:pt>
                <c:pt idx="21">
                  <c:v>100000/10000</c:v>
                </c:pt>
                <c:pt idx="22">
                  <c:v>100000/100000</c:v>
                </c:pt>
                <c:pt idx="23">
                  <c:v>100000/1000000</c:v>
                </c:pt>
                <c:pt idx="24">
                  <c:v>100000/10000000</c:v>
                </c:pt>
                <c:pt idx="25">
                  <c:v>100000/100000000</c:v>
                </c:pt>
                <c:pt idx="26">
                  <c:v>1000000/100</c:v>
                </c:pt>
                <c:pt idx="27">
                  <c:v>1000000/1000</c:v>
                </c:pt>
                <c:pt idx="28">
                  <c:v>1000000/10000</c:v>
                </c:pt>
                <c:pt idx="29">
                  <c:v>1000000/100000</c:v>
                </c:pt>
                <c:pt idx="30">
                  <c:v>1000000/1000000</c:v>
                </c:pt>
                <c:pt idx="31">
                  <c:v>1000000/10000000</c:v>
                </c:pt>
                <c:pt idx="32">
                  <c:v>1000000/100000000</c:v>
                </c:pt>
              </c:strCache>
            </c:strRef>
          </c:cat>
          <c:val>
            <c:numRef>
              <c:f>[Date_SD.xlsx]QUICK!$I$4:$I$36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2.21278667449951E-2</c:v>
                </c:pt>
                <c:pt idx="7">
                  <c:v>0</c:v>
                </c:pt>
                <c:pt idx="8">
                  <c:v>0</c:v>
                </c:pt>
                <c:pt idx="9">
                  <c:v>1.56211853027343E-2</c:v>
                </c:pt>
                <c:pt idx="10">
                  <c:v>1.56221389770507E-2</c:v>
                </c:pt>
                <c:pt idx="11">
                  <c:v>1.56211853027343E-2</c:v>
                </c:pt>
                <c:pt idx="12">
                  <c:v>3.8811206817626898E-2</c:v>
                </c:pt>
                <c:pt idx="13">
                  <c:v>7.0810317993163993E-2</c:v>
                </c:pt>
                <c:pt idx="14">
                  <c:v>0.10872006416320799</c:v>
                </c:pt>
                <c:pt idx="15">
                  <c:v>0.25232386589050199</c:v>
                </c:pt>
                <c:pt idx="16">
                  <c:v>0.20664668083190901</c:v>
                </c:pt>
                <c:pt idx="17">
                  <c:v>0.15298151969909601</c:v>
                </c:pt>
                <c:pt idx="18">
                  <c:v>0.27452945709228499</c:v>
                </c:pt>
                <c:pt idx="19">
                  <c:v>0.48858666419982899</c:v>
                </c:pt>
                <c:pt idx="20">
                  <c:v>1.5725612640380799</c:v>
                </c:pt>
                <c:pt idx="21">
                  <c:v>2.4287340641021702</c:v>
                </c:pt>
                <c:pt idx="22">
                  <c:v>2.4253046512603702</c:v>
                </c:pt>
                <c:pt idx="23">
                  <c:v>1.2401473522186199</c:v>
                </c:pt>
                <c:pt idx="24">
                  <c:v>3.0589051246643</c:v>
                </c:pt>
                <c:pt idx="25">
                  <c:v>1.9858305454254099</c:v>
                </c:pt>
                <c:pt idx="26">
                  <c:v>1.92863321304321</c:v>
                </c:pt>
                <c:pt idx="27">
                  <c:v>22.128800868988002</c:v>
                </c:pt>
                <c:pt idx="28">
                  <c:v>12.6773040294647</c:v>
                </c:pt>
                <c:pt idx="29">
                  <c:v>38.394276142120297</c:v>
                </c:pt>
                <c:pt idx="30">
                  <c:v>14.685701131820601</c:v>
                </c:pt>
                <c:pt idx="31">
                  <c:v>38.391146421432403</c:v>
                </c:pt>
                <c:pt idx="32">
                  <c:v>37.716850042343097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9AD-43E0-B62D-706772153D8C}"/>
            </c:ext>
          </c:extLst>
        </c:ser>
        <c:ser>
          <c:idx val="8"/>
          <c:order val="8"/>
          <c:tx>
            <c:strRef>
              <c:f>[Date_SD.xlsx]QUICK!$J$1</c:f>
              <c:strCache>
                <c:ptCount val="1"/>
                <c:pt idx="0">
                  <c:v>SORTAT INVERS </c:v>
                </c:pt>
              </c:strCache>
            </c:strRef>
          </c:tx>
          <c:spPr>
            <a:ln w="28575" cap="rnd">
              <a:solidFill>
                <a:schemeClr val="accent3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[Date_SD.xlsx]QUICK!$A$4:$A$36</c:f>
              <c:strCache>
                <c:ptCount val="33"/>
                <c:pt idx="0">
                  <c:v>100/10000</c:v>
                </c:pt>
                <c:pt idx="1">
                  <c:v>100/100000</c:v>
                </c:pt>
                <c:pt idx="2">
                  <c:v>100/1000000</c:v>
                </c:pt>
                <c:pt idx="3">
                  <c:v>100/1000000</c:v>
                </c:pt>
                <c:pt idx="4">
                  <c:v>100/10000000</c:v>
                </c:pt>
                <c:pt idx="5">
                  <c:v>1000/100</c:v>
                </c:pt>
                <c:pt idx="6">
                  <c:v>1000/1000</c:v>
                </c:pt>
                <c:pt idx="7">
                  <c:v>1000/10000</c:v>
                </c:pt>
                <c:pt idx="8">
                  <c:v>1000/100000</c:v>
                </c:pt>
                <c:pt idx="9">
                  <c:v>1000/1000000</c:v>
                </c:pt>
                <c:pt idx="10">
                  <c:v>1000/10000000</c:v>
                </c:pt>
                <c:pt idx="11">
                  <c:v>1000/100000000</c:v>
                </c:pt>
                <c:pt idx="12">
                  <c:v>10000/100</c:v>
                </c:pt>
                <c:pt idx="13">
                  <c:v>10000/1000</c:v>
                </c:pt>
                <c:pt idx="14">
                  <c:v>10000/10000</c:v>
                </c:pt>
                <c:pt idx="15">
                  <c:v>10000/100000</c:v>
                </c:pt>
                <c:pt idx="16">
                  <c:v>10000/1000000</c:v>
                </c:pt>
                <c:pt idx="17">
                  <c:v>10000/10000000</c:v>
                </c:pt>
                <c:pt idx="18">
                  <c:v>10000/100000000</c:v>
                </c:pt>
                <c:pt idx="19">
                  <c:v>100000/100</c:v>
                </c:pt>
                <c:pt idx="20">
                  <c:v>100000/1000</c:v>
                </c:pt>
                <c:pt idx="21">
                  <c:v>100000/10000</c:v>
                </c:pt>
                <c:pt idx="22">
                  <c:v>100000/100000</c:v>
                </c:pt>
                <c:pt idx="23">
                  <c:v>100000/1000000</c:v>
                </c:pt>
                <c:pt idx="24">
                  <c:v>100000/10000000</c:v>
                </c:pt>
                <c:pt idx="25">
                  <c:v>100000/100000000</c:v>
                </c:pt>
                <c:pt idx="26">
                  <c:v>1000000/100</c:v>
                </c:pt>
                <c:pt idx="27">
                  <c:v>1000000/1000</c:v>
                </c:pt>
                <c:pt idx="28">
                  <c:v>1000000/10000</c:v>
                </c:pt>
                <c:pt idx="29">
                  <c:v>1000000/100000</c:v>
                </c:pt>
                <c:pt idx="30">
                  <c:v>1000000/1000000</c:v>
                </c:pt>
                <c:pt idx="31">
                  <c:v>1000000/10000000</c:v>
                </c:pt>
                <c:pt idx="32">
                  <c:v>1000000/100000000</c:v>
                </c:pt>
              </c:strCache>
            </c:strRef>
          </c:cat>
          <c:val>
            <c:numRef>
              <c:f>[Date_SD.xlsx]QUICK!$J$4:$J$36</c:f>
              <c:numCache>
                <c:formatCode>General</c:formatCode>
                <c:ptCount val="33"/>
                <c:pt idx="0">
                  <c:v>9.7513198852538997E-4</c:v>
                </c:pt>
                <c:pt idx="1">
                  <c:v>1.0232925415039E-3</c:v>
                </c:pt>
                <c:pt idx="2">
                  <c:v>0</c:v>
                </c:pt>
                <c:pt idx="3">
                  <c:v>9.9635124206542904E-4</c:v>
                </c:pt>
                <c:pt idx="4">
                  <c:v>9.9658966064453103E-4</c:v>
                </c:pt>
                <c:pt idx="5">
                  <c:v>5.9821605682373004E-3</c:v>
                </c:pt>
                <c:pt idx="6">
                  <c:v>2.9571056365966701E-3</c:v>
                </c:pt>
                <c:pt idx="7">
                  <c:v>1.79517269134521E-2</c:v>
                </c:pt>
                <c:pt idx="8">
                  <c:v>1.2965202331542899E-2</c:v>
                </c:pt>
                <c:pt idx="9">
                  <c:v>1.89824104309082E-2</c:v>
                </c:pt>
                <c:pt idx="10">
                  <c:v>1.3962507247924799E-2</c:v>
                </c:pt>
                <c:pt idx="11">
                  <c:v>1.59571170806884E-2</c:v>
                </c:pt>
                <c:pt idx="12">
                  <c:v>2.3936033248901301E-2</c:v>
                </c:pt>
                <c:pt idx="13">
                  <c:v>5.5850744247436503E-2</c:v>
                </c:pt>
                <c:pt idx="14">
                  <c:v>8.0463171005248996E-2</c:v>
                </c:pt>
                <c:pt idx="15">
                  <c:v>8.0869913101196206E-2</c:v>
                </c:pt>
                <c:pt idx="16">
                  <c:v>5.8366060256958001E-2</c:v>
                </c:pt>
                <c:pt idx="17">
                  <c:v>0.23119378089904699</c:v>
                </c:pt>
                <c:pt idx="18">
                  <c:v>0.154298305511474</c:v>
                </c:pt>
                <c:pt idx="19">
                  <c:v>0.47605919837951599</c:v>
                </c:pt>
                <c:pt idx="20">
                  <c:v>0.17349004745483301</c:v>
                </c:pt>
                <c:pt idx="21">
                  <c:v>3.0841546058654701</c:v>
                </c:pt>
                <c:pt idx="22">
                  <c:v>1.2447705268859801</c:v>
                </c:pt>
                <c:pt idx="23">
                  <c:v>0.83250427246093694</c:v>
                </c:pt>
                <c:pt idx="24">
                  <c:v>1.3836574554443299</c:v>
                </c:pt>
                <c:pt idx="25">
                  <c:v>1.63718390464782</c:v>
                </c:pt>
                <c:pt idx="26">
                  <c:v>6.4497165679931596</c:v>
                </c:pt>
                <c:pt idx="27">
                  <c:v>11.5094811916351</c:v>
                </c:pt>
                <c:pt idx="28">
                  <c:v>43.217025995254502</c:v>
                </c:pt>
                <c:pt idx="29">
                  <c:v>43.432733774185103</c:v>
                </c:pt>
                <c:pt idx="30">
                  <c:v>57.448603868484497</c:v>
                </c:pt>
                <c:pt idx="31">
                  <c:v>76.133548498153601</c:v>
                </c:pt>
                <c:pt idx="32">
                  <c:v>53.244904518127399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9AD-43E0-B62D-706772153D8C}"/>
            </c:ext>
          </c:extLst>
        </c:ser>
        <c:ser>
          <c:idx val="9"/>
          <c:order val="9"/>
          <c:tx>
            <c:strRef>
              <c:f>[Date_SD.xlsx]QUICK!$K$1</c:f>
              <c:strCache>
                <c:ptCount val="1"/>
                <c:pt idx="0">
                  <c:v>CONSTANT</c:v>
                </c:pt>
              </c:strCache>
            </c:strRef>
          </c:tx>
          <c:spPr>
            <a:ln w="28575" cap="rnd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[Date_SD.xlsx]QUICK!$A$4:$A$36</c:f>
              <c:strCache>
                <c:ptCount val="33"/>
                <c:pt idx="0">
                  <c:v>100/10000</c:v>
                </c:pt>
                <c:pt idx="1">
                  <c:v>100/100000</c:v>
                </c:pt>
                <c:pt idx="2">
                  <c:v>100/1000000</c:v>
                </c:pt>
                <c:pt idx="3">
                  <c:v>100/1000000</c:v>
                </c:pt>
                <c:pt idx="4">
                  <c:v>100/10000000</c:v>
                </c:pt>
                <c:pt idx="5">
                  <c:v>1000/100</c:v>
                </c:pt>
                <c:pt idx="6">
                  <c:v>1000/1000</c:v>
                </c:pt>
                <c:pt idx="7">
                  <c:v>1000/10000</c:v>
                </c:pt>
                <c:pt idx="8">
                  <c:v>1000/100000</c:v>
                </c:pt>
                <c:pt idx="9">
                  <c:v>1000/1000000</c:v>
                </c:pt>
                <c:pt idx="10">
                  <c:v>1000/10000000</c:v>
                </c:pt>
                <c:pt idx="11">
                  <c:v>1000/100000000</c:v>
                </c:pt>
                <c:pt idx="12">
                  <c:v>10000/100</c:v>
                </c:pt>
                <c:pt idx="13">
                  <c:v>10000/1000</c:v>
                </c:pt>
                <c:pt idx="14">
                  <c:v>10000/10000</c:v>
                </c:pt>
                <c:pt idx="15">
                  <c:v>10000/100000</c:v>
                </c:pt>
                <c:pt idx="16">
                  <c:v>10000/1000000</c:v>
                </c:pt>
                <c:pt idx="17">
                  <c:v>10000/10000000</c:v>
                </c:pt>
                <c:pt idx="18">
                  <c:v>10000/100000000</c:v>
                </c:pt>
                <c:pt idx="19">
                  <c:v>100000/100</c:v>
                </c:pt>
                <c:pt idx="20">
                  <c:v>100000/1000</c:v>
                </c:pt>
                <c:pt idx="21">
                  <c:v>100000/10000</c:v>
                </c:pt>
                <c:pt idx="22">
                  <c:v>100000/100000</c:v>
                </c:pt>
                <c:pt idx="23">
                  <c:v>100000/1000000</c:v>
                </c:pt>
                <c:pt idx="24">
                  <c:v>100000/10000000</c:v>
                </c:pt>
                <c:pt idx="25">
                  <c:v>100000/100000000</c:v>
                </c:pt>
                <c:pt idx="26">
                  <c:v>1000000/100</c:v>
                </c:pt>
                <c:pt idx="27">
                  <c:v>1000000/1000</c:v>
                </c:pt>
                <c:pt idx="28">
                  <c:v>1000000/10000</c:v>
                </c:pt>
                <c:pt idx="29">
                  <c:v>1000000/100000</c:v>
                </c:pt>
                <c:pt idx="30">
                  <c:v>1000000/1000000</c:v>
                </c:pt>
                <c:pt idx="31">
                  <c:v>1000000/10000000</c:v>
                </c:pt>
                <c:pt idx="32">
                  <c:v>1000000/100000000</c:v>
                </c:pt>
              </c:strCache>
            </c:strRef>
          </c:cat>
          <c:val>
            <c:numRef>
              <c:f>[Date_SD.xlsx]QUICK!$K$4:$K$36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1.00040435791015E-3</c:v>
                </c:pt>
                <c:pt idx="11">
                  <c:v>0</c:v>
                </c:pt>
                <c:pt idx="12">
                  <c:v>2.9923915863037101E-3</c:v>
                </c:pt>
                <c:pt idx="13">
                  <c:v>7.0135593414306597E-3</c:v>
                </c:pt>
                <c:pt idx="14">
                  <c:v>9.984970092773431E-4</c:v>
                </c:pt>
                <c:pt idx="15">
                  <c:v>3.9887428283691398E-3</c:v>
                </c:pt>
                <c:pt idx="16">
                  <c:v>2.9950141906738199E-3</c:v>
                </c:pt>
                <c:pt idx="17">
                  <c:v>1.98721885681152E-3</c:v>
                </c:pt>
                <c:pt idx="18">
                  <c:v>3.0145645141601502E-3</c:v>
                </c:pt>
                <c:pt idx="19">
                  <c:v>1.29978656768798E-2</c:v>
                </c:pt>
                <c:pt idx="20">
                  <c:v>7.5752735137939398E-2</c:v>
                </c:pt>
                <c:pt idx="21">
                  <c:v>4.8870563507080002E-2</c:v>
                </c:pt>
                <c:pt idx="22">
                  <c:v>6.1255693435668897E-2</c:v>
                </c:pt>
                <c:pt idx="23">
                  <c:v>6.15460872650146E-2</c:v>
                </c:pt>
                <c:pt idx="24">
                  <c:v>1.83074474334716E-2</c:v>
                </c:pt>
                <c:pt idx="25">
                  <c:v>2.2764205932617101E-2</c:v>
                </c:pt>
                <c:pt idx="26">
                  <c:v>1.0516242980957</c:v>
                </c:pt>
                <c:pt idx="27">
                  <c:v>0.50553083419799805</c:v>
                </c:pt>
                <c:pt idx="28">
                  <c:v>0.44473981857299799</c:v>
                </c:pt>
                <c:pt idx="29">
                  <c:v>0.71920013427734297</c:v>
                </c:pt>
                <c:pt idx="30">
                  <c:v>0.37020540237426702</c:v>
                </c:pt>
                <c:pt idx="31">
                  <c:v>0.67884755134582497</c:v>
                </c:pt>
                <c:pt idx="32">
                  <c:v>0.82778620719909601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9AD-43E0-B62D-706772153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2799912"/>
        <c:axId val="742812048"/>
      </c:lineChart>
      <c:catAx>
        <c:axId val="742799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812048"/>
        <c:crosses val="autoZero"/>
        <c:auto val="1"/>
        <c:lblAlgn val="ctr"/>
        <c:lblOffset val="100"/>
        <c:noMultiLvlLbl val="0"/>
      </c:catAx>
      <c:valAx>
        <c:axId val="742812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799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QUICKSORT PE VECTOR GENERAT RANDOM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RANDOM!$B$1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RANDOM!$A$2:$A$36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RANDOM!$B$2:$B$36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1.56216621398925E-2</c:v>
                </c:pt>
                <c:pt idx="10">
                  <c:v>1.22425556182861E-2</c:v>
                </c:pt>
                <c:pt idx="11">
                  <c:v>3.0424833297729399E-2</c:v>
                </c:pt>
                <c:pt idx="12">
                  <c:v>0</c:v>
                </c:pt>
                <c:pt idx="13">
                  <c:v>2.02689170837402E-2</c:v>
                </c:pt>
                <c:pt idx="14">
                  <c:v>2.0878314971923802E-3</c:v>
                </c:pt>
                <c:pt idx="15">
                  <c:v>6.0746431350708001E-2</c:v>
                </c:pt>
                <c:pt idx="16">
                  <c:v>0.162647485733032</c:v>
                </c:pt>
                <c:pt idx="17">
                  <c:v>0.14488744735717701</c:v>
                </c:pt>
                <c:pt idx="18">
                  <c:v>0.15113091468810999</c:v>
                </c:pt>
                <c:pt idx="19">
                  <c:v>3.0386209487915001E-2</c:v>
                </c:pt>
                <c:pt idx="20">
                  <c:v>0.244563817977905</c:v>
                </c:pt>
                <c:pt idx="21">
                  <c:v>0.14385271072387601</c:v>
                </c:pt>
                <c:pt idx="22">
                  <c:v>0.47798180580139099</c:v>
                </c:pt>
                <c:pt idx="23">
                  <c:v>0.43942904472351002</c:v>
                </c:pt>
                <c:pt idx="24">
                  <c:v>0.57797455787658603</c:v>
                </c:pt>
                <c:pt idx="25">
                  <c:v>2.2580142021179199</c:v>
                </c:pt>
                <c:pt idx="26">
                  <c:v>3.9425911903381299</c:v>
                </c:pt>
                <c:pt idx="27">
                  <c:v>0.91751956939697199</c:v>
                </c:pt>
                <c:pt idx="28">
                  <c:v>7.5572049617767298</c:v>
                </c:pt>
                <c:pt idx="29">
                  <c:v>11.3897864818573</c:v>
                </c:pt>
                <c:pt idx="30">
                  <c:v>20.505993604659999</c:v>
                </c:pt>
                <c:pt idx="31">
                  <c:v>24.6179373264312</c:v>
                </c:pt>
                <c:pt idx="32">
                  <c:v>37.895705461501997</c:v>
                </c:pt>
                <c:pt idx="33">
                  <c:v>17.411185264587399</c:v>
                </c:pt>
                <c:pt idx="34">
                  <c:v>38.155159473419097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F2-4649-BD83-C470DFA1A41A}"/>
            </c:ext>
          </c:extLst>
        </c:ser>
        <c:ser>
          <c:idx val="1"/>
          <c:order val="1"/>
          <c:tx>
            <c:strRef>
              <c:f>RANDOM!$C$1</c:f>
              <c:strCache>
                <c:ptCount val="1"/>
                <c:pt idx="0">
                  <c:v>PRIMUL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RANDOM!$A$2:$A$36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RANDOM!$C$2:$C$36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1.56247615814208E-2</c:v>
                </c:pt>
                <c:pt idx="10">
                  <c:v>2.1152496337890599E-3</c:v>
                </c:pt>
                <c:pt idx="11">
                  <c:v>1.0205984115600499E-2</c:v>
                </c:pt>
                <c:pt idx="12">
                  <c:v>2.02059745788574E-3</c:v>
                </c:pt>
                <c:pt idx="13">
                  <c:v>1.01926326751708E-2</c:v>
                </c:pt>
                <c:pt idx="14">
                  <c:v>6.05442523956298E-2</c:v>
                </c:pt>
                <c:pt idx="15">
                  <c:v>3.2349109649658203E-2</c:v>
                </c:pt>
                <c:pt idx="16">
                  <c:v>4.0482521057128899E-2</c:v>
                </c:pt>
                <c:pt idx="17">
                  <c:v>0.12276577949523899</c:v>
                </c:pt>
                <c:pt idx="18">
                  <c:v>0.13493657112121499</c:v>
                </c:pt>
                <c:pt idx="19">
                  <c:v>0.17247104644775299</c:v>
                </c:pt>
                <c:pt idx="20">
                  <c:v>2.0421981811523399E-2</c:v>
                </c:pt>
                <c:pt idx="21">
                  <c:v>0.61615729331970204</c:v>
                </c:pt>
                <c:pt idx="22">
                  <c:v>1.5333161354064899</c:v>
                </c:pt>
                <c:pt idx="23">
                  <c:v>0.68045449256896895</c:v>
                </c:pt>
                <c:pt idx="24">
                  <c:v>0.26623249053955</c:v>
                </c:pt>
                <c:pt idx="25">
                  <c:v>3.6549377441406201</c:v>
                </c:pt>
                <c:pt idx="26">
                  <c:v>1.2437336444854701</c:v>
                </c:pt>
                <c:pt idx="27">
                  <c:v>4.16072678565979</c:v>
                </c:pt>
                <c:pt idx="28">
                  <c:v>2.88830065727233</c:v>
                </c:pt>
                <c:pt idx="29">
                  <c:v>2.1734516620635902</c:v>
                </c:pt>
                <c:pt idx="30">
                  <c:v>10.2574253082275</c:v>
                </c:pt>
                <c:pt idx="31">
                  <c:v>3.4577505588531401</c:v>
                </c:pt>
                <c:pt idx="32">
                  <c:v>17.669919729232699</c:v>
                </c:pt>
                <c:pt idx="33">
                  <c:v>41.985837221145601</c:v>
                </c:pt>
                <c:pt idx="34">
                  <c:v>44.832167387008603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F2-4649-BD83-C470DFA1A41A}"/>
            </c:ext>
          </c:extLst>
        </c:ser>
        <c:ser>
          <c:idx val="2"/>
          <c:order val="2"/>
          <c:tx>
            <c:strRef>
              <c:f>RANDOM!$D$1</c:f>
              <c:strCache>
                <c:ptCount val="1"/>
                <c:pt idx="0">
                  <c:v>ULTIMUL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RANDOM!$A$2:$A$36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RANDOM!$D$2:$D$36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1.56190395355224E-2</c:v>
                </c:pt>
                <c:pt idx="10">
                  <c:v>1.0172843933105399E-2</c:v>
                </c:pt>
                <c:pt idx="11">
                  <c:v>1.02262496948242E-2</c:v>
                </c:pt>
                <c:pt idx="12">
                  <c:v>1.01799964904785E-2</c:v>
                </c:pt>
                <c:pt idx="13">
                  <c:v>0</c:v>
                </c:pt>
                <c:pt idx="14">
                  <c:v>6.05185031890869E-2</c:v>
                </c:pt>
                <c:pt idx="15">
                  <c:v>3.0335426330566399E-2</c:v>
                </c:pt>
                <c:pt idx="16">
                  <c:v>4.0410041809081997E-2</c:v>
                </c:pt>
                <c:pt idx="17">
                  <c:v>0.13253617286682101</c:v>
                </c:pt>
                <c:pt idx="18">
                  <c:v>0.13273048400878901</c:v>
                </c:pt>
                <c:pt idx="19">
                  <c:v>0.16369056701660101</c:v>
                </c:pt>
                <c:pt idx="20">
                  <c:v>3.0695676803588801E-2</c:v>
                </c:pt>
                <c:pt idx="21">
                  <c:v>0.56805849075317305</c:v>
                </c:pt>
                <c:pt idx="22">
                  <c:v>1.7653911113739</c:v>
                </c:pt>
                <c:pt idx="23">
                  <c:v>0.605879306793212</c:v>
                </c:pt>
                <c:pt idx="24">
                  <c:v>0.267679452896118</c:v>
                </c:pt>
                <c:pt idx="25">
                  <c:v>3.8882489204406698</c:v>
                </c:pt>
                <c:pt idx="26">
                  <c:v>1.2777466773986801</c:v>
                </c:pt>
                <c:pt idx="27">
                  <c:v>4.1262073516845703</c:v>
                </c:pt>
                <c:pt idx="28">
                  <c:v>3.1706876754760698</c:v>
                </c:pt>
                <c:pt idx="29">
                  <c:v>1.96378445625305</c:v>
                </c:pt>
                <c:pt idx="30">
                  <c:v>11.640514373779199</c:v>
                </c:pt>
                <c:pt idx="31">
                  <c:v>3.9244902133941602</c:v>
                </c:pt>
                <c:pt idx="32">
                  <c:v>17.5570387840271</c:v>
                </c:pt>
                <c:pt idx="33">
                  <c:v>39.681006908416698</c:v>
                </c:pt>
                <c:pt idx="34">
                  <c:v>44.882947683334301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F2-4649-BD83-C470DFA1A4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2819592"/>
        <c:axId val="742820248"/>
      </c:lineChart>
      <c:catAx>
        <c:axId val="742819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820248"/>
        <c:crosses val="autoZero"/>
        <c:auto val="1"/>
        <c:lblAlgn val="ctr"/>
        <c:lblOffset val="100"/>
        <c:noMultiLvlLbl val="0"/>
      </c:catAx>
      <c:valAx>
        <c:axId val="742820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819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QUICKSORT PE VECTOR SORTAT ASCENDENT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CRESCATOR!$B$1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CRESCATOR!$A$2:$A$36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CRESCATOR!$B$2:$B$36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1.56199932098388E-2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8.0595016479492101E-3</c:v>
                </c:pt>
                <c:pt idx="8">
                  <c:v>1.01411342620849E-2</c:v>
                </c:pt>
                <c:pt idx="9">
                  <c:v>2.11095809936523E-3</c:v>
                </c:pt>
                <c:pt idx="10">
                  <c:v>1.0148763656616201E-2</c:v>
                </c:pt>
                <c:pt idx="11">
                  <c:v>1.2367963790893499E-2</c:v>
                </c:pt>
                <c:pt idx="12">
                  <c:v>1.0257244110107399E-2</c:v>
                </c:pt>
                <c:pt idx="13">
                  <c:v>2.0242929458618102E-2</c:v>
                </c:pt>
                <c:pt idx="14">
                  <c:v>3.2792568206787102E-2</c:v>
                </c:pt>
                <c:pt idx="15">
                  <c:v>5.0613880157470703E-2</c:v>
                </c:pt>
                <c:pt idx="16">
                  <c:v>0.11146664619445799</c:v>
                </c:pt>
                <c:pt idx="17">
                  <c:v>6.1452150344848598E-2</c:v>
                </c:pt>
                <c:pt idx="18">
                  <c:v>4.0920734405517502E-2</c:v>
                </c:pt>
                <c:pt idx="19">
                  <c:v>0.101250410079956</c:v>
                </c:pt>
                <c:pt idx="20">
                  <c:v>0.19459867477416901</c:v>
                </c:pt>
                <c:pt idx="21">
                  <c:v>0.112295389175415</c:v>
                </c:pt>
                <c:pt idx="22">
                  <c:v>0.17421269416808999</c:v>
                </c:pt>
                <c:pt idx="23">
                  <c:v>3.0103676319122301</c:v>
                </c:pt>
                <c:pt idx="24">
                  <c:v>2.0418512821197501</c:v>
                </c:pt>
                <c:pt idx="25">
                  <c:v>2.2069516181945801</c:v>
                </c:pt>
                <c:pt idx="26">
                  <c:v>3.3772668838500901</c:v>
                </c:pt>
                <c:pt idx="27">
                  <c:v>4.5952036380767796</c:v>
                </c:pt>
                <c:pt idx="28">
                  <c:v>5.3488817214965803</c:v>
                </c:pt>
                <c:pt idx="29">
                  <c:v>12.2467930316925</c:v>
                </c:pt>
                <c:pt idx="30">
                  <c:v>15.5863695144653</c:v>
                </c:pt>
                <c:pt idx="31">
                  <c:v>12.3940734863281</c:v>
                </c:pt>
                <c:pt idx="32">
                  <c:v>39.112364053726097</c:v>
                </c:pt>
                <c:pt idx="33">
                  <c:v>72.279517412185598</c:v>
                </c:pt>
                <c:pt idx="34">
                  <c:v>11.806006193161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62-4D92-870A-EA619F04C166}"/>
            </c:ext>
          </c:extLst>
        </c:ser>
        <c:ser>
          <c:idx val="1"/>
          <c:order val="1"/>
          <c:tx>
            <c:strRef>
              <c:f>CRESCATOR!$C$1</c:f>
              <c:strCache>
                <c:ptCount val="1"/>
                <c:pt idx="0">
                  <c:v>PRIMUL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CRESCATOR!$A$2:$A$36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CRESCATOR!$C$2:$C$36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1.5620470046996999E-2</c:v>
                </c:pt>
                <c:pt idx="10">
                  <c:v>0</c:v>
                </c:pt>
                <c:pt idx="11">
                  <c:v>3.1206130981445299E-2</c:v>
                </c:pt>
                <c:pt idx="12">
                  <c:v>1.8147230148315398E-2</c:v>
                </c:pt>
                <c:pt idx="13">
                  <c:v>1.0096788406371999E-2</c:v>
                </c:pt>
                <c:pt idx="14">
                  <c:v>5.0454854965209898E-2</c:v>
                </c:pt>
                <c:pt idx="15">
                  <c:v>0.102725267410278</c:v>
                </c:pt>
                <c:pt idx="16">
                  <c:v>0.101739645004272</c:v>
                </c:pt>
                <c:pt idx="17">
                  <c:v>2.59294509887695E-2</c:v>
                </c:pt>
                <c:pt idx="18">
                  <c:v>0.28723120689392001</c:v>
                </c:pt>
                <c:pt idx="19">
                  <c:v>9.96878147125244E-2</c:v>
                </c:pt>
                <c:pt idx="20">
                  <c:v>0.100733041763305</c:v>
                </c:pt>
                <c:pt idx="21">
                  <c:v>0.497712612152099</c:v>
                </c:pt>
                <c:pt idx="22">
                  <c:v>2.2401783466339098</c:v>
                </c:pt>
                <c:pt idx="23">
                  <c:v>2.7835152149200399</c:v>
                </c:pt>
                <c:pt idx="24">
                  <c:v>0.36613726615905701</c:v>
                </c:pt>
                <c:pt idx="25">
                  <c:v>3.0837523937225302</c:v>
                </c:pt>
                <c:pt idx="26">
                  <c:v>1.3064701557159399</c:v>
                </c:pt>
                <c:pt idx="27">
                  <c:v>1.12000107765197</c:v>
                </c:pt>
                <c:pt idx="28">
                  <c:v>6.7040672302245996</c:v>
                </c:pt>
                <c:pt idx="29">
                  <c:v>40.682103395462001</c:v>
                </c:pt>
                <c:pt idx="30">
                  <c:v>42.4716637134552</c:v>
                </c:pt>
                <c:pt idx="31">
                  <c:v>63.663567304611199</c:v>
                </c:pt>
                <c:pt idx="32">
                  <c:v>75.206880569457994</c:v>
                </c:pt>
                <c:pt idx="33">
                  <c:v>33.291790962219203</c:v>
                </c:pt>
                <c:pt idx="34">
                  <c:v>12.9570784568786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62-4D92-870A-EA619F04C166}"/>
            </c:ext>
          </c:extLst>
        </c:ser>
        <c:ser>
          <c:idx val="2"/>
          <c:order val="2"/>
          <c:tx>
            <c:strRef>
              <c:f>CRESCATOR!$D$1</c:f>
              <c:strCache>
                <c:ptCount val="1"/>
                <c:pt idx="0">
                  <c:v>ULTIMUL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CRESCATOR!$A$2:$A$36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CRESCATOR!$D$2:$D$36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1.56247615814208E-2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1.5622615814208899E-2</c:v>
                </c:pt>
                <c:pt idx="10">
                  <c:v>1.5660285949707E-2</c:v>
                </c:pt>
                <c:pt idx="11">
                  <c:v>1.56199932098388E-2</c:v>
                </c:pt>
                <c:pt idx="12">
                  <c:v>1.2233257293701101E-2</c:v>
                </c:pt>
                <c:pt idx="13">
                  <c:v>1.01032257080078E-2</c:v>
                </c:pt>
                <c:pt idx="14">
                  <c:v>4.0311574935913003E-2</c:v>
                </c:pt>
                <c:pt idx="15">
                  <c:v>0.11767530441284101</c:v>
                </c:pt>
                <c:pt idx="16">
                  <c:v>0.107675313949584</c:v>
                </c:pt>
                <c:pt idx="17">
                  <c:v>2.9925823211669901E-2</c:v>
                </c:pt>
                <c:pt idx="18">
                  <c:v>0.25536370277404702</c:v>
                </c:pt>
                <c:pt idx="19">
                  <c:v>0.105759620666503</c:v>
                </c:pt>
                <c:pt idx="20">
                  <c:v>9.2764616012573201E-2</c:v>
                </c:pt>
                <c:pt idx="21">
                  <c:v>0.42190122604370101</c:v>
                </c:pt>
                <c:pt idx="22">
                  <c:v>1.7961609363555899</c:v>
                </c:pt>
                <c:pt idx="23">
                  <c:v>2.5212936401367099</c:v>
                </c:pt>
                <c:pt idx="24">
                  <c:v>0.352057695388793</c:v>
                </c:pt>
                <c:pt idx="25">
                  <c:v>3.2912297248840301</c:v>
                </c:pt>
                <c:pt idx="26">
                  <c:v>1.29249691963195</c:v>
                </c:pt>
                <c:pt idx="27">
                  <c:v>1.33340215682983</c:v>
                </c:pt>
                <c:pt idx="28">
                  <c:v>6.8028023242950404</c:v>
                </c:pt>
                <c:pt idx="29">
                  <c:v>38.791846275329497</c:v>
                </c:pt>
                <c:pt idx="30">
                  <c:v>47.073867559432898</c:v>
                </c:pt>
                <c:pt idx="31">
                  <c:v>70.474838495254502</c:v>
                </c:pt>
                <c:pt idx="32">
                  <c:v>71.707846879959106</c:v>
                </c:pt>
                <c:pt idx="33">
                  <c:v>35.084669113159102</c:v>
                </c:pt>
                <c:pt idx="34">
                  <c:v>13.044454097747799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62-4D92-870A-EA619F04C1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2827792"/>
        <c:axId val="742835008"/>
      </c:lineChart>
      <c:catAx>
        <c:axId val="74282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835008"/>
        <c:crosses val="autoZero"/>
        <c:auto val="1"/>
        <c:lblAlgn val="ctr"/>
        <c:lblOffset val="100"/>
        <c:noMultiLvlLbl val="0"/>
      </c:catAx>
      <c:valAx>
        <c:axId val="74283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827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QUICKSORT PE VECTOR</a:t>
            </a:r>
            <a:r>
              <a:rPr lang="en-GB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SORTAT DESCENDENT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DESCRESCATOR!$B$1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DESCRESCATOR!$A$2:$A$36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DESCRESCATOR!$B$2:$B$36</c:f>
              <c:numCache>
                <c:formatCode>General</c:formatCode>
                <c:ptCount val="35"/>
                <c:pt idx="0">
                  <c:v>1.0001659393310499E-3</c:v>
                </c:pt>
                <c:pt idx="1">
                  <c:v>0</c:v>
                </c:pt>
                <c:pt idx="2">
                  <c:v>9.7513198852538997E-4</c:v>
                </c:pt>
                <c:pt idx="3">
                  <c:v>1.0232925415039E-3</c:v>
                </c:pt>
                <c:pt idx="4">
                  <c:v>0</c:v>
                </c:pt>
                <c:pt idx="5">
                  <c:v>9.9635124206542904E-4</c:v>
                </c:pt>
                <c:pt idx="6">
                  <c:v>9.9658966064453103E-4</c:v>
                </c:pt>
                <c:pt idx="7">
                  <c:v>5.9821605682373004E-3</c:v>
                </c:pt>
                <c:pt idx="8">
                  <c:v>2.9571056365966701E-3</c:v>
                </c:pt>
                <c:pt idx="9">
                  <c:v>1.79517269134521E-2</c:v>
                </c:pt>
                <c:pt idx="10">
                  <c:v>1.2965202331542899E-2</c:v>
                </c:pt>
                <c:pt idx="11">
                  <c:v>1.89824104309082E-2</c:v>
                </c:pt>
                <c:pt idx="12">
                  <c:v>1.3962507247924799E-2</c:v>
                </c:pt>
                <c:pt idx="13">
                  <c:v>1.59571170806884E-2</c:v>
                </c:pt>
                <c:pt idx="14">
                  <c:v>2.3936033248901301E-2</c:v>
                </c:pt>
                <c:pt idx="15">
                  <c:v>5.5850744247436503E-2</c:v>
                </c:pt>
                <c:pt idx="16">
                  <c:v>8.0463171005248996E-2</c:v>
                </c:pt>
                <c:pt idx="17">
                  <c:v>8.0869913101196206E-2</c:v>
                </c:pt>
                <c:pt idx="18">
                  <c:v>5.8366060256958001E-2</c:v>
                </c:pt>
                <c:pt idx="19">
                  <c:v>0.23119378089904699</c:v>
                </c:pt>
                <c:pt idx="20">
                  <c:v>0.154298305511474</c:v>
                </c:pt>
                <c:pt idx="21">
                  <c:v>0.47605919837951599</c:v>
                </c:pt>
                <c:pt idx="22">
                  <c:v>0.17349004745483301</c:v>
                </c:pt>
                <c:pt idx="23">
                  <c:v>3.0841546058654701</c:v>
                </c:pt>
                <c:pt idx="24">
                  <c:v>1.2447705268859801</c:v>
                </c:pt>
                <c:pt idx="25">
                  <c:v>0.83250427246093694</c:v>
                </c:pt>
                <c:pt idx="26">
                  <c:v>1.3836574554443299</c:v>
                </c:pt>
                <c:pt idx="27">
                  <c:v>1.63718390464782</c:v>
                </c:pt>
                <c:pt idx="28">
                  <c:v>6.4497165679931596</c:v>
                </c:pt>
                <c:pt idx="29">
                  <c:v>11.5094811916351</c:v>
                </c:pt>
                <c:pt idx="30">
                  <c:v>43.217025995254502</c:v>
                </c:pt>
                <c:pt idx="31">
                  <c:v>43.432733774185103</c:v>
                </c:pt>
                <c:pt idx="32">
                  <c:v>57.448603868484497</c:v>
                </c:pt>
                <c:pt idx="33">
                  <c:v>76.133548498153601</c:v>
                </c:pt>
                <c:pt idx="34">
                  <c:v>53.244904518127399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68-4DE6-A0FB-6E4D8E9C505E}"/>
            </c:ext>
          </c:extLst>
        </c:ser>
        <c:ser>
          <c:idx val="1"/>
          <c:order val="1"/>
          <c:tx>
            <c:strRef>
              <c:f>DESCRESCATOR!$C$1</c:f>
              <c:strCache>
                <c:ptCount val="1"/>
                <c:pt idx="0">
                  <c:v>PRIMUL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DESCRESCATOR!$A$2:$A$36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DESCRESCATOR!$C$2:$C$36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1.5620231628417899E-2</c:v>
                </c:pt>
                <c:pt idx="9">
                  <c:v>1.56211853027343E-2</c:v>
                </c:pt>
                <c:pt idx="10">
                  <c:v>1.0196924209594701E-2</c:v>
                </c:pt>
                <c:pt idx="11">
                  <c:v>1.8370866775512602E-2</c:v>
                </c:pt>
                <c:pt idx="12">
                  <c:v>1.8301963806152299E-2</c:v>
                </c:pt>
                <c:pt idx="13">
                  <c:v>2.0432710647583001E-2</c:v>
                </c:pt>
                <c:pt idx="14">
                  <c:v>4.0975809097289997E-2</c:v>
                </c:pt>
                <c:pt idx="15">
                  <c:v>0.110652685165405</c:v>
                </c:pt>
                <c:pt idx="16">
                  <c:v>0.15455174446105899</c:v>
                </c:pt>
                <c:pt idx="17">
                  <c:v>0.317384243011474</c:v>
                </c:pt>
                <c:pt idx="18">
                  <c:v>0.25410151481628401</c:v>
                </c:pt>
                <c:pt idx="19">
                  <c:v>4.3044090270995997E-2</c:v>
                </c:pt>
                <c:pt idx="20">
                  <c:v>0.22521018981933499</c:v>
                </c:pt>
                <c:pt idx="21">
                  <c:v>0.49346661567687899</c:v>
                </c:pt>
                <c:pt idx="22">
                  <c:v>0.43653512001037598</c:v>
                </c:pt>
                <c:pt idx="23">
                  <c:v>3.2233200073242099</c:v>
                </c:pt>
                <c:pt idx="24">
                  <c:v>1.0974259376525799</c:v>
                </c:pt>
                <c:pt idx="25">
                  <c:v>3.2066736221313401</c:v>
                </c:pt>
                <c:pt idx="26">
                  <c:v>2.6397013664245601</c:v>
                </c:pt>
                <c:pt idx="27">
                  <c:v>3.0328688621520898</c:v>
                </c:pt>
                <c:pt idx="28">
                  <c:v>7.2077403068542401</c:v>
                </c:pt>
                <c:pt idx="29">
                  <c:v>32.3104281425476</c:v>
                </c:pt>
                <c:pt idx="30">
                  <c:v>36.9721133708953</c:v>
                </c:pt>
                <c:pt idx="31">
                  <c:v>39.9694085121154</c:v>
                </c:pt>
                <c:pt idx="32">
                  <c:v>70.954981803894</c:v>
                </c:pt>
                <c:pt idx="33">
                  <c:v>11.6114478111267</c:v>
                </c:pt>
                <c:pt idx="34">
                  <c:v>19.506960868835399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68-4DE6-A0FB-6E4D8E9C505E}"/>
            </c:ext>
          </c:extLst>
        </c:ser>
        <c:ser>
          <c:idx val="2"/>
          <c:order val="2"/>
          <c:tx>
            <c:strRef>
              <c:f>DESCRESCATOR!$D$1</c:f>
              <c:strCache>
                <c:ptCount val="1"/>
                <c:pt idx="0">
                  <c:v>ULTIMUL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DESCRESCATOR!$A$2:$A$36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DESCRESCATOR!$D$2:$D$36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1.56216621398925E-2</c:v>
                </c:pt>
                <c:pt idx="10">
                  <c:v>1.0231733322143499E-2</c:v>
                </c:pt>
                <c:pt idx="11">
                  <c:v>1.0200977325439399E-2</c:v>
                </c:pt>
                <c:pt idx="12">
                  <c:v>1.02465152740478E-2</c:v>
                </c:pt>
                <c:pt idx="13">
                  <c:v>1.02500915527343E-2</c:v>
                </c:pt>
                <c:pt idx="14">
                  <c:v>3.07743549346923E-2</c:v>
                </c:pt>
                <c:pt idx="15">
                  <c:v>0.112599372863769</c:v>
                </c:pt>
                <c:pt idx="16">
                  <c:v>0.16754961013793901</c:v>
                </c:pt>
                <c:pt idx="17">
                  <c:v>0.216969013214111</c:v>
                </c:pt>
                <c:pt idx="18">
                  <c:v>0.20067787170410101</c:v>
                </c:pt>
                <c:pt idx="19">
                  <c:v>5.1253557205200098E-2</c:v>
                </c:pt>
                <c:pt idx="20">
                  <c:v>0.235599279403686</c:v>
                </c:pt>
                <c:pt idx="21">
                  <c:v>0.58777236938476496</c:v>
                </c:pt>
                <c:pt idx="22">
                  <c:v>0.72029352188110296</c:v>
                </c:pt>
                <c:pt idx="23">
                  <c:v>3.5019712448120099</c:v>
                </c:pt>
                <c:pt idx="24">
                  <c:v>1.3007662296295099</c:v>
                </c:pt>
                <c:pt idx="25">
                  <c:v>2.9767003059387198</c:v>
                </c:pt>
                <c:pt idx="26">
                  <c:v>2.3466608524322501</c:v>
                </c:pt>
                <c:pt idx="27">
                  <c:v>3.20540118217468</c:v>
                </c:pt>
                <c:pt idx="28">
                  <c:v>6.4125082492828298</c:v>
                </c:pt>
                <c:pt idx="29">
                  <c:v>31.8843801021575</c:v>
                </c:pt>
                <c:pt idx="30">
                  <c:v>39.785558700561502</c:v>
                </c:pt>
                <c:pt idx="31">
                  <c:v>38.3304409980773</c:v>
                </c:pt>
                <c:pt idx="32">
                  <c:v>65.959862232208195</c:v>
                </c:pt>
                <c:pt idx="33">
                  <c:v>11.868057489395101</c:v>
                </c:pt>
                <c:pt idx="34">
                  <c:v>20.246166467666601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568-4DE6-A0FB-6E4D8E9C50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1935168"/>
        <c:axId val="512150584"/>
      </c:lineChart>
      <c:catAx>
        <c:axId val="51193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150584"/>
        <c:crosses val="autoZero"/>
        <c:auto val="1"/>
        <c:lblAlgn val="ctr"/>
        <c:lblOffset val="100"/>
        <c:noMultiLvlLbl val="0"/>
      </c:catAx>
      <c:valAx>
        <c:axId val="512150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93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TIMP SORTARE VECTOR</a:t>
            </a:r>
            <a:r>
              <a:rPr lang="en-GB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CONSTANT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[Date_SD.xlsx]CONSTANT!$B$1</c:f>
              <c:strCache>
                <c:ptCount val="1"/>
                <c:pt idx="0">
                  <c:v>TimSort</c:v>
                </c:pt>
              </c:strCache>
            </c:strRef>
          </c:tx>
          <c:spPr>
            <a:ln w="28575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[Date_SD.xlsx]CONSTANT!$A$2:$A$36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[Date_SD.xlsx]CONSTANT!$B$2:$B$36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2.1290779113769501E-3</c:v>
                </c:pt>
                <c:pt idx="17">
                  <c:v>0</c:v>
                </c:pt>
                <c:pt idx="18" formatCode="0.00E+00">
                  <c:v>0</c:v>
                </c:pt>
                <c:pt idx="19">
                  <c:v>0</c:v>
                </c:pt>
                <c:pt idx="20">
                  <c:v>0</c:v>
                </c:pt>
                <c:pt idx="21" formatCode="0.00E+00">
                  <c:v>7.8678131103515598E-5</c:v>
                </c:pt>
                <c:pt idx="22">
                  <c:v>2.0456314086914002E-3</c:v>
                </c:pt>
                <c:pt idx="23">
                  <c:v>1.01158618927001E-2</c:v>
                </c:pt>
                <c:pt idx="24">
                  <c:v>0</c:v>
                </c:pt>
                <c:pt idx="25">
                  <c:v>0</c:v>
                </c:pt>
                <c:pt idx="26">
                  <c:v>8.1255435943603498E-3</c:v>
                </c:pt>
                <c:pt idx="27">
                  <c:v>2.06351280212402E-3</c:v>
                </c:pt>
                <c:pt idx="28">
                  <c:v>6.12967014312744E-2</c:v>
                </c:pt>
                <c:pt idx="29">
                  <c:v>1.02286338806152E-2</c:v>
                </c:pt>
                <c:pt idx="30">
                  <c:v>2.0457983016967701E-2</c:v>
                </c:pt>
                <c:pt idx="31">
                  <c:v>3.04250717163085E-2</c:v>
                </c:pt>
                <c:pt idx="32">
                  <c:v>4.0484428405761698E-2</c:v>
                </c:pt>
                <c:pt idx="33">
                  <c:v>1.0256290435791E-2</c:v>
                </c:pt>
                <c:pt idx="34">
                  <c:v>1.0135650634765601E-2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5E-46C5-B00D-7EFC71DF3D51}"/>
            </c:ext>
          </c:extLst>
        </c:ser>
        <c:ser>
          <c:idx val="1"/>
          <c:order val="1"/>
          <c:tx>
            <c:strRef>
              <c:f>[Date_SD.xlsx]CONSTANT!$C$1</c:f>
              <c:strCache>
                <c:ptCount val="1"/>
                <c:pt idx="0">
                  <c:v>BubbleSort</c:v>
                </c:pt>
              </c:strCache>
            </c:strRef>
          </c:tx>
          <c:spPr>
            <a:ln w="28575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[Date_SD.xlsx]CONSTANT!$A$2:$A$36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[Date_SD.xlsx]CONSTANT!$C$2:$C$36</c:f>
              <c:numCache>
                <c:formatCode>General</c:formatCode>
                <c:ptCount val="3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5E-46C5-B00D-7EFC71DF3D51}"/>
            </c:ext>
          </c:extLst>
        </c:ser>
        <c:ser>
          <c:idx val="2"/>
          <c:order val="2"/>
          <c:tx>
            <c:strRef>
              <c:f>[Date_SD.xlsx]CONSTANT!$D$1</c:f>
              <c:strCache>
                <c:ptCount val="1"/>
                <c:pt idx="0">
                  <c:v>CountSort</c:v>
                </c:pt>
              </c:strCache>
            </c:strRef>
          </c:tx>
          <c:spPr>
            <a:ln w="28575" cap="rnd">
              <a:solidFill>
                <a:schemeClr val="accent3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[Date_SD.xlsx]CONSTANT!$A$2:$A$36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[Date_SD.xlsx]CONSTANT!$D$2:$D$36</c:f>
              <c:numCache>
                <c:formatCode>General</c:formatCode>
                <c:ptCount val="35"/>
                <c:pt idx="0">
                  <c:v>1.5653610229492101E-2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6.9045305252075195E-2</c:v>
                </c:pt>
                <c:pt idx="5">
                  <c:v>0.71978998184204102</c:v>
                </c:pt>
                <c:pt idx="6">
                  <c:v>7.4677000045776296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1.01151466369628E-2</c:v>
                </c:pt>
                <c:pt idx="11">
                  <c:v>7.1634531021118095E-2</c:v>
                </c:pt>
                <c:pt idx="12">
                  <c:v>0.83397984504699696</c:v>
                </c:pt>
                <c:pt idx="13">
                  <c:v>7.6483769416809002</c:v>
                </c:pt>
                <c:pt idx="14">
                  <c:v>0</c:v>
                </c:pt>
                <c:pt idx="15">
                  <c:v>1.82826519012451E-2</c:v>
                </c:pt>
                <c:pt idx="16">
                  <c:v>1.02541446685791E-2</c:v>
                </c:pt>
                <c:pt idx="17">
                  <c:v>2.02105045318603E-2</c:v>
                </c:pt>
                <c:pt idx="18">
                  <c:v>7.1446418762207003E-2</c:v>
                </c:pt>
                <c:pt idx="19">
                  <c:v>0.71691107749938898</c:v>
                </c:pt>
                <c:pt idx="20">
                  <c:v>7.1172180175781197</c:v>
                </c:pt>
                <c:pt idx="21">
                  <c:v>3.0650615692138599E-2</c:v>
                </c:pt>
                <c:pt idx="22">
                  <c:v>0.242607831954956</c:v>
                </c:pt>
                <c:pt idx="23">
                  <c:v>0.132845163345336</c:v>
                </c:pt>
                <c:pt idx="24">
                  <c:v>0.122932434082031</c:v>
                </c:pt>
                <c:pt idx="25">
                  <c:v>0.243178606033325</c:v>
                </c:pt>
                <c:pt idx="26">
                  <c:v>0.81800770759582497</c:v>
                </c:pt>
                <c:pt idx="27">
                  <c:v>7.3077325820922798</c:v>
                </c:pt>
                <c:pt idx="28">
                  <c:v>1.90021920204162</c:v>
                </c:pt>
                <c:pt idx="29">
                  <c:v>0.29661083221435502</c:v>
                </c:pt>
                <c:pt idx="30">
                  <c:v>0.79489302635192804</c:v>
                </c:pt>
                <c:pt idx="31">
                  <c:v>0.91672062873840299</c:v>
                </c:pt>
                <c:pt idx="32">
                  <c:v>1.5056915283203101</c:v>
                </c:pt>
                <c:pt idx="33">
                  <c:v>1.0006141662597601</c:v>
                </c:pt>
                <c:pt idx="34">
                  <c:v>7.3470976352691597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5E-46C5-B00D-7EFC71DF3D51}"/>
            </c:ext>
          </c:extLst>
        </c:ser>
        <c:ser>
          <c:idx val="3"/>
          <c:order val="3"/>
          <c:tx>
            <c:strRef>
              <c:f>[Date_SD.xlsx]CONSTANT!$E$1</c:f>
              <c:strCache>
                <c:ptCount val="1"/>
                <c:pt idx="0">
                  <c:v>RadixSortLSD</c:v>
                </c:pt>
              </c:strCache>
            </c:strRef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[Date_SD.xlsx]CONSTANT!$A$2:$A$36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[Date_SD.xlsx]CONSTANT!$E$2:$E$36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2.05230712890625E-3</c:v>
                </c:pt>
                <c:pt idx="9">
                  <c:v>8.1284046173095703E-3</c:v>
                </c:pt>
                <c:pt idx="10">
                  <c:v>0</c:v>
                </c:pt>
                <c:pt idx="11">
                  <c:v>0</c:v>
                </c:pt>
                <c:pt idx="12">
                  <c:v>2.0606517791747999E-3</c:v>
                </c:pt>
                <c:pt idx="13">
                  <c:v>0</c:v>
                </c:pt>
                <c:pt idx="14">
                  <c:v>1.43280029296875E-2</c:v>
                </c:pt>
                <c:pt idx="15">
                  <c:v>1.02128982543945E-2</c:v>
                </c:pt>
                <c:pt idx="16">
                  <c:v>2.0458698272704998E-2</c:v>
                </c:pt>
                <c:pt idx="17">
                  <c:v>3.0303239822387602E-2</c:v>
                </c:pt>
                <c:pt idx="18">
                  <c:v>1.23462677001953E-2</c:v>
                </c:pt>
                <c:pt idx="19">
                  <c:v>4.0932893753051702E-2</c:v>
                </c:pt>
                <c:pt idx="20">
                  <c:v>4.9070596694946199E-2</c:v>
                </c:pt>
                <c:pt idx="21">
                  <c:v>2.85992622375488E-2</c:v>
                </c:pt>
                <c:pt idx="22">
                  <c:v>0.212289333343505</c:v>
                </c:pt>
                <c:pt idx="23">
                  <c:v>0.26298284530639598</c:v>
                </c:pt>
                <c:pt idx="24">
                  <c:v>0.30640220642089799</c:v>
                </c:pt>
                <c:pt idx="25">
                  <c:v>0.49331760406494102</c:v>
                </c:pt>
                <c:pt idx="26">
                  <c:v>0.36768507957458402</c:v>
                </c:pt>
                <c:pt idx="27">
                  <c:v>0.49876308441162098</c:v>
                </c:pt>
                <c:pt idx="28">
                  <c:v>1.69648885726928</c:v>
                </c:pt>
                <c:pt idx="29">
                  <c:v>0.41828179359436002</c:v>
                </c:pt>
                <c:pt idx="30">
                  <c:v>1.52135157585144</c:v>
                </c:pt>
                <c:pt idx="31">
                  <c:v>2.16256380081176</c:v>
                </c:pt>
                <c:pt idx="32">
                  <c:v>3.7021169662475502</c:v>
                </c:pt>
                <c:pt idx="33">
                  <c:v>0.85766625404357899</c:v>
                </c:pt>
                <c:pt idx="34">
                  <c:v>1.0053231716155999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A5E-46C5-B00D-7EFC71DF3D51}"/>
            </c:ext>
          </c:extLst>
        </c:ser>
        <c:ser>
          <c:idx val="4"/>
          <c:order val="4"/>
          <c:tx>
            <c:strRef>
              <c:f>[Date_SD.xlsx]CONSTANT!$F$1</c:f>
              <c:strCache>
                <c:ptCount val="1"/>
                <c:pt idx="0">
                  <c:v>MergeSort</c:v>
                </c:pt>
              </c:strCache>
            </c:strRef>
          </c:tx>
          <c:spPr>
            <a:ln w="28575" cap="rnd">
              <a:solidFill>
                <a:schemeClr val="accent5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[Date_SD.xlsx]CONSTANT!$A$2:$A$36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[Date_SD.xlsx]CONSTANT!$F$2:$F$36</c:f>
              <c:numCache>
                <c:formatCode>General</c:formatCode>
                <c:ptCount val="35"/>
                <c:pt idx="0">
                  <c:v>9.9778175354003906E-4</c:v>
                </c:pt>
                <c:pt idx="1">
                  <c:v>9.9778175354003906E-4</c:v>
                </c:pt>
                <c:pt idx="2">
                  <c:v>9.6416473388671799E-4</c:v>
                </c:pt>
                <c:pt idx="3">
                  <c:v>0</c:v>
                </c:pt>
                <c:pt idx="4">
                  <c:v>1.0290145874023401E-3</c:v>
                </c:pt>
                <c:pt idx="5">
                  <c:v>0</c:v>
                </c:pt>
                <c:pt idx="6">
                  <c:v>9.5987319946288997E-4</c:v>
                </c:pt>
                <c:pt idx="7">
                  <c:v>7.99155235290527E-3</c:v>
                </c:pt>
                <c:pt idx="8">
                  <c:v>1.00071430206298E-2</c:v>
                </c:pt>
                <c:pt idx="9">
                  <c:v>1.9929409027099601E-3</c:v>
                </c:pt>
                <c:pt idx="10">
                  <c:v>2.9921531677245998E-3</c:v>
                </c:pt>
                <c:pt idx="11">
                  <c:v>1.9943714141845699E-3</c:v>
                </c:pt>
                <c:pt idx="12">
                  <c:v>7.9791545867919905E-3</c:v>
                </c:pt>
                <c:pt idx="13">
                  <c:v>4.9865245819091797E-3</c:v>
                </c:pt>
                <c:pt idx="14">
                  <c:v>5.4885625839233398E-2</c:v>
                </c:pt>
                <c:pt idx="15">
                  <c:v>0.163563251495361</c:v>
                </c:pt>
                <c:pt idx="16">
                  <c:v>2.29382514953613E-2</c:v>
                </c:pt>
                <c:pt idx="17">
                  <c:v>9.4747066497802707E-2</c:v>
                </c:pt>
                <c:pt idx="18">
                  <c:v>5.7858228683471603E-2</c:v>
                </c:pt>
                <c:pt idx="19">
                  <c:v>2.5930881500244099E-2</c:v>
                </c:pt>
                <c:pt idx="20">
                  <c:v>8.5769414901733398E-2</c:v>
                </c:pt>
                <c:pt idx="21">
                  <c:v>0.40393328666687001</c:v>
                </c:pt>
                <c:pt idx="22">
                  <c:v>2.25291776657104</c:v>
                </c:pt>
                <c:pt idx="23">
                  <c:v>1.06449794769287</c:v>
                </c:pt>
                <c:pt idx="24">
                  <c:v>1.9192636013030999</c:v>
                </c:pt>
                <c:pt idx="25">
                  <c:v>1.5653648376464799</c:v>
                </c:pt>
                <c:pt idx="26">
                  <c:v>0.33716130256652799</c:v>
                </c:pt>
                <c:pt idx="27">
                  <c:v>0.42942500114440901</c:v>
                </c:pt>
                <c:pt idx="28">
                  <c:v>25.3837084770202</c:v>
                </c:pt>
                <c:pt idx="29">
                  <c:v>15.4440598487854</c:v>
                </c:pt>
                <c:pt idx="30">
                  <c:v>13.260234117507901</c:v>
                </c:pt>
                <c:pt idx="31">
                  <c:v>22.457068920135399</c:v>
                </c:pt>
                <c:pt idx="32">
                  <c:v>10.4745354652404</c:v>
                </c:pt>
                <c:pt idx="33">
                  <c:v>15.083461046218799</c:v>
                </c:pt>
                <c:pt idx="34">
                  <c:v>25.798164129257199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A5E-46C5-B00D-7EFC71DF3D51}"/>
            </c:ext>
          </c:extLst>
        </c:ser>
        <c:ser>
          <c:idx val="5"/>
          <c:order val="5"/>
          <c:tx>
            <c:strRef>
              <c:f>[Date_SD.xlsx]CONSTANT!$G$1</c:f>
              <c:strCache>
                <c:ptCount val="1"/>
                <c:pt idx="0">
                  <c:v>QuickSort</c:v>
                </c:pt>
              </c:strCache>
            </c:strRef>
          </c:tx>
          <c:spPr>
            <a:ln w="28575" cap="rnd">
              <a:solidFill>
                <a:schemeClr val="accent6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[Date_SD.xlsx]CONSTANT!$A$2:$A$36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[Date_SD.xlsx]CONSTANT!$G$2:$G$36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1.00040435791015E-3</c:v>
                </c:pt>
                <c:pt idx="13">
                  <c:v>0</c:v>
                </c:pt>
                <c:pt idx="14">
                  <c:v>2.9923915863037101E-3</c:v>
                </c:pt>
                <c:pt idx="15">
                  <c:v>7.0135593414306597E-3</c:v>
                </c:pt>
                <c:pt idx="16">
                  <c:v>9.984970092773431E-4</c:v>
                </c:pt>
                <c:pt idx="17">
                  <c:v>3.9887428283691398E-3</c:v>
                </c:pt>
                <c:pt idx="18">
                  <c:v>2.9950141906738199E-3</c:v>
                </c:pt>
                <c:pt idx="19">
                  <c:v>1.98721885681152E-3</c:v>
                </c:pt>
                <c:pt idx="20">
                  <c:v>3.0145645141601502E-3</c:v>
                </c:pt>
                <c:pt idx="21">
                  <c:v>1.29978656768798E-2</c:v>
                </c:pt>
                <c:pt idx="22">
                  <c:v>7.5752735137939398E-2</c:v>
                </c:pt>
                <c:pt idx="23">
                  <c:v>4.8870563507080002E-2</c:v>
                </c:pt>
                <c:pt idx="24">
                  <c:v>6.1255693435668897E-2</c:v>
                </c:pt>
                <c:pt idx="25">
                  <c:v>6.15460872650146E-2</c:v>
                </c:pt>
                <c:pt idx="26">
                  <c:v>1.83074474334716E-2</c:v>
                </c:pt>
                <c:pt idx="27">
                  <c:v>2.2764205932617101E-2</c:v>
                </c:pt>
                <c:pt idx="28">
                  <c:v>1.0516242980957</c:v>
                </c:pt>
                <c:pt idx="29">
                  <c:v>0.50553083419799805</c:v>
                </c:pt>
                <c:pt idx="30">
                  <c:v>0.44473981857299799</c:v>
                </c:pt>
                <c:pt idx="31">
                  <c:v>0.71920013427734297</c:v>
                </c:pt>
                <c:pt idx="32">
                  <c:v>0.37020540237426702</c:v>
                </c:pt>
                <c:pt idx="33">
                  <c:v>0.67884755134582497</c:v>
                </c:pt>
                <c:pt idx="34">
                  <c:v>0.82778620719909601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A5E-46C5-B00D-7EFC71DF3D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8253016"/>
        <c:axId val="748250064"/>
      </c:lineChart>
      <c:catAx>
        <c:axId val="748253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250064"/>
        <c:crosses val="autoZero"/>
        <c:auto val="1"/>
        <c:lblAlgn val="ctr"/>
        <c:lblOffset val="100"/>
        <c:noMultiLvlLbl val="0"/>
      </c:catAx>
      <c:valAx>
        <c:axId val="74825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253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VECTOR SORTAT 50%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'[Date_SD.xlsx]PARTIAL SORTAT 50%'!$B$1</c:f>
              <c:strCache>
                <c:ptCount val="1"/>
                <c:pt idx="0">
                  <c:v>TimSort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'[Date_SD.xlsx]PARTIAL SORTAT 50%'!$A$2:$A$36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'[Date_SD.xlsx]PARTIAL SORTAT 50%'!$B$2:$B$36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2.1333694458007799E-3</c:v>
                </c:pt>
                <c:pt idx="14">
                  <c:v>8.0878734588622995E-3</c:v>
                </c:pt>
                <c:pt idx="15">
                  <c:v>0</c:v>
                </c:pt>
                <c:pt idx="16">
                  <c:v>2.1288394927978498E-3</c:v>
                </c:pt>
                <c:pt idx="17">
                  <c:v>1.0205745697021399E-2</c:v>
                </c:pt>
                <c:pt idx="18">
                  <c:v>0</c:v>
                </c:pt>
                <c:pt idx="19">
                  <c:v>8.1341266632079991E-3</c:v>
                </c:pt>
                <c:pt idx="20">
                  <c:v>1.01876258850097E-2</c:v>
                </c:pt>
                <c:pt idx="21">
                  <c:v>1.0270118713378899E-2</c:v>
                </c:pt>
                <c:pt idx="22">
                  <c:v>2.0522832870483398E-2</c:v>
                </c:pt>
                <c:pt idx="23">
                  <c:v>6.0790061950683497E-2</c:v>
                </c:pt>
                <c:pt idx="24">
                  <c:v>9.2115640640258706E-2</c:v>
                </c:pt>
                <c:pt idx="25">
                  <c:v>0.122871398925781</c:v>
                </c:pt>
                <c:pt idx="26">
                  <c:v>3.0790090560912999E-2</c:v>
                </c:pt>
                <c:pt idx="27">
                  <c:v>6.1148405075073201E-2</c:v>
                </c:pt>
                <c:pt idx="28">
                  <c:v>0.45203900337219199</c:v>
                </c:pt>
                <c:pt idx="29">
                  <c:v>0.38889575004577598</c:v>
                </c:pt>
                <c:pt idx="30">
                  <c:v>0.99278140068054199</c:v>
                </c:pt>
                <c:pt idx="31">
                  <c:v>0.235058784484863</c:v>
                </c:pt>
                <c:pt idx="32">
                  <c:v>1.7486438751220701</c:v>
                </c:pt>
                <c:pt idx="33">
                  <c:v>0.55666112899780196</c:v>
                </c:pt>
                <c:pt idx="34">
                  <c:v>0.36879730224609297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88-4EA6-86DB-E5E7E3F55C12}"/>
            </c:ext>
          </c:extLst>
        </c:ser>
        <c:ser>
          <c:idx val="1"/>
          <c:order val="1"/>
          <c:tx>
            <c:strRef>
              <c:f>'[Date_SD.xlsx]PARTIAL SORTAT 50%'!$C$1</c:f>
              <c:strCache>
                <c:ptCount val="1"/>
                <c:pt idx="0">
                  <c:v>BubbleSort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'[Date_SD.xlsx]PARTIAL SORTAT 50%'!$A$2:$A$36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'[Date_SD.xlsx]PARTIAL SORTAT 50%'!$C$2:$C$36</c:f>
              <c:numCache>
                <c:formatCode>General</c:formatCode>
                <c:ptCount val="3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88-4EA6-86DB-E5E7E3F55C12}"/>
            </c:ext>
          </c:extLst>
        </c:ser>
        <c:ser>
          <c:idx val="2"/>
          <c:order val="2"/>
          <c:tx>
            <c:strRef>
              <c:f>'[Date_SD.xlsx]PARTIAL SORTAT 50%'!$D$1</c:f>
              <c:strCache>
                <c:ptCount val="1"/>
                <c:pt idx="0">
                  <c:v>CountSort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'[Date_SD.xlsx]PARTIAL SORTAT 50%'!$A$2:$A$36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'[Date_SD.xlsx]PARTIAL SORTAT 50%'!$D$2:$D$36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8.0676078796386701E-3</c:v>
                </c:pt>
                <c:pt idx="3">
                  <c:v>8.0087184906005807E-3</c:v>
                </c:pt>
                <c:pt idx="4">
                  <c:v>7.8873395919799805E-2</c:v>
                </c:pt>
                <c:pt idx="5">
                  <c:v>0.79275703430175704</c:v>
                </c:pt>
                <c:pt idx="6">
                  <c:v>6.9907367229461599</c:v>
                </c:pt>
                <c:pt idx="7">
                  <c:v>0</c:v>
                </c:pt>
                <c:pt idx="8">
                  <c:v>0</c:v>
                </c:pt>
                <c:pt idx="9">
                  <c:v>8.1183910369872995E-3</c:v>
                </c:pt>
                <c:pt idx="10">
                  <c:v>1.01902484893798E-2</c:v>
                </c:pt>
                <c:pt idx="11">
                  <c:v>7.1643590927123996E-2</c:v>
                </c:pt>
                <c:pt idx="12">
                  <c:v>0.70528125762939398</c:v>
                </c:pt>
                <c:pt idx="13">
                  <c:v>6.9014496803283603</c:v>
                </c:pt>
                <c:pt idx="14">
                  <c:v>1.23286247253417E-2</c:v>
                </c:pt>
                <c:pt idx="15">
                  <c:v>1.23844146728515E-2</c:v>
                </c:pt>
                <c:pt idx="16">
                  <c:v>0</c:v>
                </c:pt>
                <c:pt idx="17">
                  <c:v>2.0375013351440398E-2</c:v>
                </c:pt>
                <c:pt idx="18">
                  <c:v>8.2041740417480399E-2</c:v>
                </c:pt>
                <c:pt idx="19">
                  <c:v>0.70619034767150801</c:v>
                </c:pt>
                <c:pt idx="20">
                  <c:v>6.9972994327545104</c:v>
                </c:pt>
                <c:pt idx="21">
                  <c:v>4.0663480758666902E-2</c:v>
                </c:pt>
                <c:pt idx="22">
                  <c:v>5.3154468536376898E-2</c:v>
                </c:pt>
                <c:pt idx="23">
                  <c:v>0.123550415039062</c:v>
                </c:pt>
                <c:pt idx="24">
                  <c:v>0.163529872894287</c:v>
                </c:pt>
                <c:pt idx="25">
                  <c:v>0.27591466903686501</c:v>
                </c:pt>
                <c:pt idx="26">
                  <c:v>0.77685928344726496</c:v>
                </c:pt>
                <c:pt idx="27">
                  <c:v>7.1893625259399396</c:v>
                </c:pt>
                <c:pt idx="28">
                  <c:v>1.78747129440307</c:v>
                </c:pt>
                <c:pt idx="29">
                  <c:v>0.97475743293762196</c:v>
                </c:pt>
                <c:pt idx="30">
                  <c:v>1.8062558174133301</c:v>
                </c:pt>
                <c:pt idx="31">
                  <c:v>0.338654994964599</c:v>
                </c:pt>
                <c:pt idx="32">
                  <c:v>2.1174290180206299</c:v>
                </c:pt>
                <c:pt idx="33">
                  <c:v>1.53020787239074</c:v>
                </c:pt>
                <c:pt idx="34">
                  <c:v>8.1347799301147408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88-4EA6-86DB-E5E7E3F55C12}"/>
            </c:ext>
          </c:extLst>
        </c:ser>
        <c:ser>
          <c:idx val="3"/>
          <c:order val="3"/>
          <c:tx>
            <c:strRef>
              <c:f>'[Date_SD.xlsx]PARTIAL SORTAT 50%'!$E$1</c:f>
              <c:strCache>
                <c:ptCount val="1"/>
                <c:pt idx="0">
                  <c:v>RadixSortLSD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'[Date_SD.xlsx]PARTIAL SORTAT 50%'!$A$2:$A$36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'[Date_SD.xlsx]PARTIAL SORTAT 50%'!$E$2:$E$36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2.0847320556640599E-3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8.1317424774169905E-3</c:v>
                </c:pt>
                <c:pt idx="12">
                  <c:v>8.1317424774169905E-3</c:v>
                </c:pt>
                <c:pt idx="13">
                  <c:v>1.02763175964355E-2</c:v>
                </c:pt>
                <c:pt idx="14">
                  <c:v>2.0454406738281201E-2</c:v>
                </c:pt>
                <c:pt idx="15">
                  <c:v>3.0761957168579102E-2</c:v>
                </c:pt>
                <c:pt idx="16">
                  <c:v>1.01826190948486E-2</c:v>
                </c:pt>
                <c:pt idx="17">
                  <c:v>4.3092250823974602E-2</c:v>
                </c:pt>
                <c:pt idx="18">
                  <c:v>3.2722711563110303E-2</c:v>
                </c:pt>
                <c:pt idx="19">
                  <c:v>3.0767202377319301E-2</c:v>
                </c:pt>
                <c:pt idx="20">
                  <c:v>8.1995248794555595E-2</c:v>
                </c:pt>
                <c:pt idx="21">
                  <c:v>2.8316974639892498E-2</c:v>
                </c:pt>
                <c:pt idx="22">
                  <c:v>9.2178106307983398E-2</c:v>
                </c:pt>
                <c:pt idx="23">
                  <c:v>0.36846160888671797</c:v>
                </c:pt>
                <c:pt idx="24">
                  <c:v>0.59253501892089799</c:v>
                </c:pt>
                <c:pt idx="25">
                  <c:v>0.91981220245361295</c:v>
                </c:pt>
                <c:pt idx="26">
                  <c:v>0.26426720619201599</c:v>
                </c:pt>
                <c:pt idx="27">
                  <c:v>0.67263364791870095</c:v>
                </c:pt>
                <c:pt idx="28">
                  <c:v>1.70446300506591</c:v>
                </c:pt>
                <c:pt idx="29">
                  <c:v>2.0645658969879102</c:v>
                </c:pt>
                <c:pt idx="30">
                  <c:v>5.9251501560211102</c:v>
                </c:pt>
                <c:pt idx="31">
                  <c:v>1.4191265106201101</c:v>
                </c:pt>
                <c:pt idx="32">
                  <c:v>10.824461460113501</c:v>
                </c:pt>
                <c:pt idx="33">
                  <c:v>4.5240023136138898</c:v>
                </c:pt>
                <c:pt idx="34">
                  <c:v>3.6609373092651301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088-4EA6-86DB-E5E7E3F55C12}"/>
            </c:ext>
          </c:extLst>
        </c:ser>
        <c:ser>
          <c:idx val="4"/>
          <c:order val="4"/>
          <c:tx>
            <c:strRef>
              <c:f>'[Date_SD.xlsx]PARTIAL SORTAT 50%'!$F$1</c:f>
              <c:strCache>
                <c:ptCount val="1"/>
                <c:pt idx="0">
                  <c:v>MergeSort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'[Date_SD.xlsx]PARTIAL SORTAT 50%'!$A$2:$A$36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'[Date_SD.xlsx]PARTIAL SORTAT 50%'!$F$2:$F$36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1.5626430511474599E-2</c:v>
                </c:pt>
                <c:pt idx="5">
                  <c:v>0</c:v>
                </c:pt>
                <c:pt idx="6">
                  <c:v>0</c:v>
                </c:pt>
                <c:pt idx="7">
                  <c:v>1.56214237213134E-2</c:v>
                </c:pt>
                <c:pt idx="8">
                  <c:v>1.56216621398925E-2</c:v>
                </c:pt>
                <c:pt idx="9">
                  <c:v>1.5620946884155201E-2</c:v>
                </c:pt>
                <c:pt idx="10">
                  <c:v>6.5047740936279297E-3</c:v>
                </c:pt>
                <c:pt idx="11">
                  <c:v>1.56528949737548E-2</c:v>
                </c:pt>
                <c:pt idx="12">
                  <c:v>1.56223773956298E-2</c:v>
                </c:pt>
                <c:pt idx="13">
                  <c:v>6.6154003143310504E-3</c:v>
                </c:pt>
                <c:pt idx="14">
                  <c:v>4.1282653808593701E-2</c:v>
                </c:pt>
                <c:pt idx="15">
                  <c:v>0.17218136787414501</c:v>
                </c:pt>
                <c:pt idx="16">
                  <c:v>0.15192866325378401</c:v>
                </c:pt>
                <c:pt idx="17">
                  <c:v>8.1772804260253906E-2</c:v>
                </c:pt>
                <c:pt idx="18">
                  <c:v>8.1992626190185505E-2</c:v>
                </c:pt>
                <c:pt idx="19">
                  <c:v>0.25374007225036599</c:v>
                </c:pt>
                <c:pt idx="20">
                  <c:v>9.3276739120483398E-2</c:v>
                </c:pt>
                <c:pt idx="21">
                  <c:v>2.83251905441284</c:v>
                </c:pt>
                <c:pt idx="22">
                  <c:v>0.85550093650817804</c:v>
                </c:pt>
                <c:pt idx="23">
                  <c:v>2.6816322803497301</c:v>
                </c:pt>
                <c:pt idx="24">
                  <c:v>2.7313313484191801</c:v>
                </c:pt>
                <c:pt idx="25">
                  <c:v>0.38592839241027799</c:v>
                </c:pt>
                <c:pt idx="26">
                  <c:v>1.61395764350891</c:v>
                </c:pt>
                <c:pt idx="27">
                  <c:v>3.4074361324310298</c:v>
                </c:pt>
                <c:pt idx="28">
                  <c:v>31.1657261848449</c:v>
                </c:pt>
                <c:pt idx="29">
                  <c:v>29.603903770446699</c:v>
                </c:pt>
                <c:pt idx="30">
                  <c:v>40.6569693088531</c:v>
                </c:pt>
                <c:pt idx="31">
                  <c:v>12.068801403045599</c:v>
                </c:pt>
                <c:pt idx="32">
                  <c:v>15.3002116680145</c:v>
                </c:pt>
                <c:pt idx="33">
                  <c:v>5.4163951873779297</c:v>
                </c:pt>
                <c:pt idx="34">
                  <c:v>8.6903538703918404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088-4EA6-86DB-E5E7E3F55C12}"/>
            </c:ext>
          </c:extLst>
        </c:ser>
        <c:ser>
          <c:idx val="5"/>
          <c:order val="5"/>
          <c:tx>
            <c:strRef>
              <c:f>'[Date_SD.xlsx]PARTIAL SORTAT 50%'!$G$1</c:f>
              <c:strCache>
                <c:ptCount val="1"/>
                <c:pt idx="0">
                  <c:v>QuickSort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'[Date_SD.xlsx]PARTIAL SORTAT 50%'!$A$2:$A$36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'[Date_SD.xlsx]PARTIAL SORTAT 50%'!$G$2:$G$36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1.5620946884155201E-2</c:v>
                </c:pt>
                <c:pt idx="10">
                  <c:v>3.1245231628417899E-2</c:v>
                </c:pt>
                <c:pt idx="11">
                  <c:v>1.56238079071044E-2</c:v>
                </c:pt>
                <c:pt idx="12">
                  <c:v>1.56190395355224E-2</c:v>
                </c:pt>
                <c:pt idx="13">
                  <c:v>2.1216869354247999E-3</c:v>
                </c:pt>
                <c:pt idx="14">
                  <c:v>1.01089477539062E-2</c:v>
                </c:pt>
                <c:pt idx="15">
                  <c:v>0.109169244766235</c:v>
                </c:pt>
                <c:pt idx="16">
                  <c:v>7.1391582489013602E-2</c:v>
                </c:pt>
                <c:pt idx="17">
                  <c:v>8.1474304199218694E-2</c:v>
                </c:pt>
                <c:pt idx="18">
                  <c:v>0.111369848251342</c:v>
                </c:pt>
                <c:pt idx="19">
                  <c:v>0.252800703048706</c:v>
                </c:pt>
                <c:pt idx="20">
                  <c:v>0.11150050163269</c:v>
                </c:pt>
                <c:pt idx="21">
                  <c:v>0.60248684883117598</c:v>
                </c:pt>
                <c:pt idx="22">
                  <c:v>0.32689118385314903</c:v>
                </c:pt>
                <c:pt idx="23">
                  <c:v>2.10586285591125</c:v>
                </c:pt>
                <c:pt idx="24">
                  <c:v>2.69973516464233</c:v>
                </c:pt>
                <c:pt idx="25">
                  <c:v>0.41742944717407199</c:v>
                </c:pt>
                <c:pt idx="26">
                  <c:v>2.2603840827941801</c:v>
                </c:pt>
                <c:pt idx="27">
                  <c:v>4.1207854747772199</c:v>
                </c:pt>
                <c:pt idx="28">
                  <c:v>6.0098581314086896</c:v>
                </c:pt>
                <c:pt idx="29">
                  <c:v>19.411100149154599</c:v>
                </c:pt>
                <c:pt idx="30">
                  <c:v>37.2119364738464</c:v>
                </c:pt>
                <c:pt idx="31">
                  <c:v>12.866093158721901</c:v>
                </c:pt>
                <c:pt idx="32">
                  <c:v>19.801110982894802</c:v>
                </c:pt>
                <c:pt idx="33">
                  <c:v>7.7956581115722603</c:v>
                </c:pt>
                <c:pt idx="34">
                  <c:v>11.864371538162199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088-4EA6-86DB-E5E7E3F55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4097496"/>
        <c:axId val="664097824"/>
      </c:lineChart>
      <c:catAx>
        <c:axId val="664097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097824"/>
        <c:crosses val="autoZero"/>
        <c:auto val="1"/>
        <c:lblAlgn val="ctr"/>
        <c:lblOffset val="100"/>
        <c:noMultiLvlLbl val="0"/>
      </c:catAx>
      <c:valAx>
        <c:axId val="66409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097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SORTAT 75%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'[Date_SD.xlsx]PARTIAL SORTAT 75%'!$B$1</c:f>
              <c:strCache>
                <c:ptCount val="1"/>
                <c:pt idx="0">
                  <c:v>TimSort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'[Date_SD.xlsx]PARTIAL SORTAT 75%'!$A$2:$A$36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'[Date_SD.xlsx]PARTIAL SORTAT 75%'!$B$2:$B$36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 formatCode="0.00E+00">
                  <c:v>2.1457672119140601E-5</c:v>
                </c:pt>
                <c:pt idx="13">
                  <c:v>0</c:v>
                </c:pt>
                <c:pt idx="14">
                  <c:v>2.0458698272705E-3</c:v>
                </c:pt>
                <c:pt idx="15">
                  <c:v>0</c:v>
                </c:pt>
                <c:pt idx="16">
                  <c:v>1.00750923156738E-2</c:v>
                </c:pt>
                <c:pt idx="17">
                  <c:v>0</c:v>
                </c:pt>
                <c:pt idx="18">
                  <c:v>0</c:v>
                </c:pt>
                <c:pt idx="19">
                  <c:v>2.06589698791503E-3</c:v>
                </c:pt>
                <c:pt idx="21">
                  <c:v>1.0127305984496999E-2</c:v>
                </c:pt>
                <c:pt idx="22">
                  <c:v>0</c:v>
                </c:pt>
                <c:pt idx="23">
                  <c:v>8.1839084625244099E-2</c:v>
                </c:pt>
                <c:pt idx="24">
                  <c:v>9.9089622497558594E-2</c:v>
                </c:pt>
                <c:pt idx="25">
                  <c:v>8.1922769546508706E-2</c:v>
                </c:pt>
                <c:pt idx="26">
                  <c:v>1.00681781768798E-2</c:v>
                </c:pt>
                <c:pt idx="27">
                  <c:v>7.0923566818237305E-2</c:v>
                </c:pt>
                <c:pt idx="28">
                  <c:v>0.121583700180053</c:v>
                </c:pt>
                <c:pt idx="29">
                  <c:v>0.48623228073120101</c:v>
                </c:pt>
                <c:pt idx="30">
                  <c:v>0.22093915939330999</c:v>
                </c:pt>
                <c:pt idx="31">
                  <c:v>0.35415625572204501</c:v>
                </c:pt>
                <c:pt idx="32">
                  <c:v>0.63609647750854403</c:v>
                </c:pt>
                <c:pt idx="33">
                  <c:v>1.0742113590240401</c:v>
                </c:pt>
                <c:pt idx="34">
                  <c:v>0.42523717880249001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90-40E1-BC76-324E22AB8EAA}"/>
            </c:ext>
          </c:extLst>
        </c:ser>
        <c:ser>
          <c:idx val="1"/>
          <c:order val="1"/>
          <c:tx>
            <c:strRef>
              <c:f>'[Date_SD.xlsx]PARTIAL SORTAT 75%'!$C$1</c:f>
              <c:strCache>
                <c:ptCount val="1"/>
                <c:pt idx="0">
                  <c:v>BubbleSort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'[Date_SD.xlsx]PARTIAL SORTAT 75%'!$A$2:$A$36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'[Date_SD.xlsx]PARTIAL SORTAT 75%'!$C$2:$C$36</c:f>
              <c:numCache>
                <c:formatCode>General</c:formatCode>
                <c:ptCount val="3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90-40E1-BC76-324E22AB8EAA}"/>
            </c:ext>
          </c:extLst>
        </c:ser>
        <c:ser>
          <c:idx val="2"/>
          <c:order val="2"/>
          <c:tx>
            <c:strRef>
              <c:f>'[Date_SD.xlsx]PARTIAL SORTAT 75%'!$D$1</c:f>
              <c:strCache>
                <c:ptCount val="1"/>
                <c:pt idx="0">
                  <c:v>CountSort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'[Date_SD.xlsx]PARTIAL SORTAT 75%'!$A$2:$A$36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'[Date_SD.xlsx]PARTIAL SORTAT 75%'!$D$2:$D$36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1.56195163726806E-2</c:v>
                </c:pt>
                <c:pt idx="4">
                  <c:v>8.0165624618530204E-2</c:v>
                </c:pt>
                <c:pt idx="5">
                  <c:v>0.77508640289306596</c:v>
                </c:pt>
                <c:pt idx="6">
                  <c:v>7.09043097496032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1.0254621505737299E-2</c:v>
                </c:pt>
                <c:pt idx="11">
                  <c:v>7.1253299713134696E-2</c:v>
                </c:pt>
                <c:pt idx="12">
                  <c:v>0.69731903076171797</c:v>
                </c:pt>
                <c:pt idx="13">
                  <c:v>7.5611486434936497</c:v>
                </c:pt>
                <c:pt idx="14">
                  <c:v>1.81705951690673E-2</c:v>
                </c:pt>
                <c:pt idx="15">
                  <c:v>1.2347459793090799E-2</c:v>
                </c:pt>
                <c:pt idx="16">
                  <c:v>2.0288228988647398E-2</c:v>
                </c:pt>
                <c:pt idx="17">
                  <c:v>1.21731758117675E-2</c:v>
                </c:pt>
                <c:pt idx="18">
                  <c:v>0.109307289123535</c:v>
                </c:pt>
                <c:pt idx="19">
                  <c:v>0.84257745742797796</c:v>
                </c:pt>
                <c:pt idx="20">
                  <c:v>7.1664578914642298</c:v>
                </c:pt>
                <c:pt idx="21">
                  <c:v>0.14245796203613201</c:v>
                </c:pt>
                <c:pt idx="22">
                  <c:v>2.2613763809204102E-2</c:v>
                </c:pt>
                <c:pt idx="23">
                  <c:v>0.233863115310668</c:v>
                </c:pt>
                <c:pt idx="24">
                  <c:v>0.23289179801940901</c:v>
                </c:pt>
                <c:pt idx="25">
                  <c:v>0.27664279937744102</c:v>
                </c:pt>
                <c:pt idx="26">
                  <c:v>0.75087022781372004</c:v>
                </c:pt>
                <c:pt idx="27">
                  <c:v>7.2416923046111998</c:v>
                </c:pt>
                <c:pt idx="28">
                  <c:v>1.5783221721649101</c:v>
                </c:pt>
                <c:pt idx="29">
                  <c:v>1.78299260139465</c:v>
                </c:pt>
                <c:pt idx="30">
                  <c:v>0.56679034233093195</c:v>
                </c:pt>
                <c:pt idx="31">
                  <c:v>0.88034772872924805</c:v>
                </c:pt>
                <c:pt idx="32">
                  <c:v>1.3558142185211099</c:v>
                </c:pt>
                <c:pt idx="33">
                  <c:v>2.70134305953979</c:v>
                </c:pt>
                <c:pt idx="34">
                  <c:v>8.1945645809173495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90-40E1-BC76-324E22AB8EAA}"/>
            </c:ext>
          </c:extLst>
        </c:ser>
        <c:ser>
          <c:idx val="3"/>
          <c:order val="3"/>
          <c:tx>
            <c:strRef>
              <c:f>'[Date_SD.xlsx]PARTIAL SORTAT 75%'!$E$1</c:f>
              <c:strCache>
                <c:ptCount val="1"/>
                <c:pt idx="0">
                  <c:v>RadixSortLSD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'[Date_SD.xlsx]PARTIAL SORTAT 75%'!$A$2:$A$36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'[Date_SD.xlsx]PARTIAL SORTAT 75%'!$E$2:$E$36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8.1398487091064401E-3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1.0232210159301701E-2</c:v>
                </c:pt>
                <c:pt idx="12">
                  <c:v>0</c:v>
                </c:pt>
                <c:pt idx="13">
                  <c:v>2.0589828491210898E-3</c:v>
                </c:pt>
                <c:pt idx="14">
                  <c:v>1.21464729309082E-2</c:v>
                </c:pt>
                <c:pt idx="15">
                  <c:v>2.04746723175048E-2</c:v>
                </c:pt>
                <c:pt idx="16">
                  <c:v>3.8488149642944301E-2</c:v>
                </c:pt>
                <c:pt idx="17">
                  <c:v>3.0367374420165998E-2</c:v>
                </c:pt>
                <c:pt idx="18">
                  <c:v>5.0751209259033203E-2</c:v>
                </c:pt>
                <c:pt idx="19">
                  <c:v>5.8667659759521401E-2</c:v>
                </c:pt>
                <c:pt idx="20">
                  <c:v>5.1130533218383699E-2</c:v>
                </c:pt>
                <c:pt idx="21">
                  <c:v>6.06052875518798E-2</c:v>
                </c:pt>
                <c:pt idx="22">
                  <c:v>4.0926456451416002E-2</c:v>
                </c:pt>
                <c:pt idx="23">
                  <c:v>0.64722180366516102</c:v>
                </c:pt>
                <c:pt idx="24">
                  <c:v>0.89408326148986805</c:v>
                </c:pt>
                <c:pt idx="25">
                  <c:v>0.94937944412231401</c:v>
                </c:pt>
                <c:pt idx="26">
                  <c:v>9.0876102447509696E-2</c:v>
                </c:pt>
                <c:pt idx="27">
                  <c:v>1.16684198379516</c:v>
                </c:pt>
                <c:pt idx="28">
                  <c:v>0.80000638961791903</c:v>
                </c:pt>
                <c:pt idx="29">
                  <c:v>3.6933884620666499</c:v>
                </c:pt>
                <c:pt idx="30">
                  <c:v>1.9237761497497501</c:v>
                </c:pt>
                <c:pt idx="31">
                  <c:v>3.1057550907135001</c:v>
                </c:pt>
                <c:pt idx="32">
                  <c:v>6.0796866416931099</c:v>
                </c:pt>
                <c:pt idx="33">
                  <c:v>11.4938287734985</c:v>
                </c:pt>
                <c:pt idx="34">
                  <c:v>6.0182745456695503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390-40E1-BC76-324E22AB8EAA}"/>
            </c:ext>
          </c:extLst>
        </c:ser>
        <c:ser>
          <c:idx val="4"/>
          <c:order val="4"/>
          <c:tx>
            <c:strRef>
              <c:f>'[Date_SD.xlsx]PARTIAL SORTAT 75%'!$F$1</c:f>
              <c:strCache>
                <c:ptCount val="1"/>
                <c:pt idx="0">
                  <c:v>MergeSort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'[Date_SD.xlsx]PARTIAL SORTAT 75%'!$A$2:$A$36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'[Date_SD.xlsx]PARTIAL SORTAT 75%'!$F$2:$F$36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1.55885219573974E-2</c:v>
                </c:pt>
                <c:pt idx="7">
                  <c:v>0</c:v>
                </c:pt>
                <c:pt idx="8">
                  <c:v>1.56216621398925E-2</c:v>
                </c:pt>
                <c:pt idx="9">
                  <c:v>1.56211853027343E-2</c:v>
                </c:pt>
                <c:pt idx="10">
                  <c:v>1.5626430511474599E-2</c:v>
                </c:pt>
                <c:pt idx="11">
                  <c:v>1.56216621398925E-2</c:v>
                </c:pt>
                <c:pt idx="12">
                  <c:v>0</c:v>
                </c:pt>
                <c:pt idx="13">
                  <c:v>1.5620231628417899E-2</c:v>
                </c:pt>
                <c:pt idx="14">
                  <c:v>0.21302604675292899</c:v>
                </c:pt>
                <c:pt idx="15">
                  <c:v>0.193478107452392</c:v>
                </c:pt>
                <c:pt idx="16">
                  <c:v>3.05101871490478E-2</c:v>
                </c:pt>
                <c:pt idx="17">
                  <c:v>0.15166211128234799</c:v>
                </c:pt>
                <c:pt idx="18">
                  <c:v>0.133079528808593</c:v>
                </c:pt>
                <c:pt idx="19">
                  <c:v>0.10237431526184</c:v>
                </c:pt>
                <c:pt idx="20">
                  <c:v>9.1924428939819294E-2</c:v>
                </c:pt>
                <c:pt idx="21">
                  <c:v>0.41951203346252403</c:v>
                </c:pt>
                <c:pt idx="22">
                  <c:v>3.1118149757385201</c:v>
                </c:pt>
                <c:pt idx="23">
                  <c:v>0.47175979614257801</c:v>
                </c:pt>
                <c:pt idx="24">
                  <c:v>0.92874526977538996</c:v>
                </c:pt>
                <c:pt idx="25">
                  <c:v>2.6287646293640101</c:v>
                </c:pt>
                <c:pt idx="26">
                  <c:v>0.98</c:v>
                </c:pt>
                <c:pt idx="27">
                  <c:v>0.56365919113159102</c:v>
                </c:pt>
                <c:pt idx="28">
                  <c:v>7.7420876026153502</c:v>
                </c:pt>
                <c:pt idx="29">
                  <c:v>15.8352179527282</c:v>
                </c:pt>
                <c:pt idx="30">
                  <c:v>41.860432863235403</c:v>
                </c:pt>
                <c:pt idx="31">
                  <c:v>16.761494398117001</c:v>
                </c:pt>
                <c:pt idx="32">
                  <c:v>8.3183681964874197</c:v>
                </c:pt>
                <c:pt idx="33">
                  <c:v>17.6198523044586</c:v>
                </c:pt>
                <c:pt idx="34">
                  <c:v>32.071775674819897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390-40E1-BC76-324E22AB8EAA}"/>
            </c:ext>
          </c:extLst>
        </c:ser>
        <c:ser>
          <c:idx val="5"/>
          <c:order val="5"/>
          <c:tx>
            <c:strRef>
              <c:f>'[Date_SD.xlsx]PARTIAL SORTAT 75%'!$G$1</c:f>
              <c:strCache>
                <c:ptCount val="1"/>
                <c:pt idx="0">
                  <c:v>QuickSort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'[Date_SD.xlsx]PARTIAL SORTAT 75%'!$A$2:$A$36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'[Date_SD.xlsx]PARTIAL SORTAT 75%'!$G$2:$G$36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6.5066814422607396E-3</c:v>
                </c:pt>
                <c:pt idx="10">
                  <c:v>1.56216621398925E-2</c:v>
                </c:pt>
                <c:pt idx="11">
                  <c:v>1.56221389770507E-2</c:v>
                </c:pt>
                <c:pt idx="12">
                  <c:v>1.56211853027343E-2</c:v>
                </c:pt>
                <c:pt idx="13">
                  <c:v>8.5959434509277292E-3</c:v>
                </c:pt>
                <c:pt idx="14">
                  <c:v>5.2831649780273403E-2</c:v>
                </c:pt>
                <c:pt idx="15">
                  <c:v>0.111425876617431</c:v>
                </c:pt>
                <c:pt idx="16">
                  <c:v>2.0282983779907199E-2</c:v>
                </c:pt>
                <c:pt idx="17">
                  <c:v>0.15351152420043901</c:v>
                </c:pt>
                <c:pt idx="18">
                  <c:v>0.13312649726867601</c:v>
                </c:pt>
                <c:pt idx="19">
                  <c:v>0.13277626037597601</c:v>
                </c:pt>
                <c:pt idx="20">
                  <c:v>0.114762783050537</c:v>
                </c:pt>
                <c:pt idx="21">
                  <c:v>0.14180445671081501</c:v>
                </c:pt>
                <c:pt idx="22">
                  <c:v>2.0009899139404199</c:v>
                </c:pt>
                <c:pt idx="23">
                  <c:v>0.33524370193481401</c:v>
                </c:pt>
                <c:pt idx="24">
                  <c:v>1.01591277122497</c:v>
                </c:pt>
                <c:pt idx="25">
                  <c:v>3.8664662837982098</c:v>
                </c:pt>
                <c:pt idx="26">
                  <c:v>1.3404080867767301</c:v>
                </c:pt>
                <c:pt idx="27">
                  <c:v>0.75779104232787997</c:v>
                </c:pt>
                <c:pt idx="28">
                  <c:v>1.7683975696563701</c:v>
                </c:pt>
                <c:pt idx="29">
                  <c:v>13.350496053695601</c:v>
                </c:pt>
                <c:pt idx="30">
                  <c:v>44.9917953014373</c:v>
                </c:pt>
                <c:pt idx="31">
                  <c:v>22.148079872131301</c:v>
                </c:pt>
                <c:pt idx="32">
                  <c:v>13.2014207839965</c:v>
                </c:pt>
                <c:pt idx="33">
                  <c:v>28.095719814300502</c:v>
                </c:pt>
                <c:pt idx="34">
                  <c:v>49.066080808639498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390-40E1-BC76-324E22AB8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2914048"/>
        <c:axId val="812909456"/>
      </c:lineChart>
      <c:catAx>
        <c:axId val="81291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909456"/>
        <c:crosses val="autoZero"/>
        <c:auto val="1"/>
        <c:lblAlgn val="ctr"/>
        <c:lblOffset val="100"/>
        <c:noMultiLvlLbl val="0"/>
      </c:catAx>
      <c:valAx>
        <c:axId val="81290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914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VECTOR SORTAT COMPLET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[Date_SD.xlsx]SORTAT!$B$1</c:f>
              <c:strCache>
                <c:ptCount val="1"/>
                <c:pt idx="0">
                  <c:v>TimSort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[Date_SD.xlsx]SORTAT!$A$2:$A$36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[Date_SD.xlsx]SORTAT!$B$2:$B$36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14">
                  <c:v>8.05258750915527E-3</c:v>
                </c:pt>
                <c:pt idx="21">
                  <c:v>8.1455707550048793E-3</c:v>
                </c:pt>
                <c:pt idx="22">
                  <c:v>8.1360340118408203E-3</c:v>
                </c:pt>
                <c:pt idx="23">
                  <c:v>3.8840293884277302E-2</c:v>
                </c:pt>
                <c:pt idx="24">
                  <c:v>2.0401954650878899E-2</c:v>
                </c:pt>
                <c:pt idx="25">
                  <c:v>2.0446538925170898E-2</c:v>
                </c:pt>
                <c:pt idx="26">
                  <c:v>3.04250717163085E-2</c:v>
                </c:pt>
                <c:pt idx="27">
                  <c:v>4.0792942047119099E-2</c:v>
                </c:pt>
                <c:pt idx="28">
                  <c:v>4.0981292724609299E-2</c:v>
                </c:pt>
                <c:pt idx="29">
                  <c:v>0.1534264087677</c:v>
                </c:pt>
                <c:pt idx="30">
                  <c:v>0.181620597839355</c:v>
                </c:pt>
                <c:pt idx="31">
                  <c:v>0.132986545562744</c:v>
                </c:pt>
                <c:pt idx="32">
                  <c:v>0.35619354248046797</c:v>
                </c:pt>
                <c:pt idx="33">
                  <c:v>0.56494808197021396</c:v>
                </c:pt>
                <c:pt idx="34">
                  <c:v>9.1435194015502902E-2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EF-48B7-B943-DED1637749CA}"/>
            </c:ext>
          </c:extLst>
        </c:ser>
        <c:ser>
          <c:idx val="1"/>
          <c:order val="1"/>
          <c:tx>
            <c:strRef>
              <c:f>[Date_SD.xlsx]SORTAT!$C$1</c:f>
              <c:strCache>
                <c:ptCount val="1"/>
                <c:pt idx="0">
                  <c:v>BubbleSort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[Date_SD.xlsx]SORTAT!$A$2:$A$36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[Date_SD.xlsx]SORTAT!$C$2:$C$36</c:f>
              <c:numCache>
                <c:formatCode>General</c:formatCode>
                <c:ptCount val="3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EF-48B7-B943-DED1637749CA}"/>
            </c:ext>
          </c:extLst>
        </c:ser>
        <c:ser>
          <c:idx val="2"/>
          <c:order val="2"/>
          <c:tx>
            <c:strRef>
              <c:f>[Date_SD.xlsx]SORTAT!$D$1</c:f>
              <c:strCache>
                <c:ptCount val="1"/>
                <c:pt idx="0">
                  <c:v>CountSort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[Date_SD.xlsx]SORTAT!$A$2:$A$36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[Date_SD.xlsx]SORTAT!$D$2:$D$36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0.71503067016601496</c:v>
                </c:pt>
                <c:pt idx="6">
                  <c:v>8.7391381263732892</c:v>
                </c:pt>
                <c:pt idx="7">
                  <c:v>0</c:v>
                </c:pt>
                <c:pt idx="10">
                  <c:v>8.1009864807128906E-3</c:v>
                </c:pt>
                <c:pt idx="11">
                  <c:v>8.1632614135742104E-2</c:v>
                </c:pt>
                <c:pt idx="12">
                  <c:v>0.705735683441162</c:v>
                </c:pt>
                <c:pt idx="13">
                  <c:v>7.4463758468627903</c:v>
                </c:pt>
                <c:pt idx="14">
                  <c:v>1.2403488159179601E-2</c:v>
                </c:pt>
                <c:pt idx="15">
                  <c:v>8.0411434173583898E-3</c:v>
                </c:pt>
                <c:pt idx="16">
                  <c:v>1.00915431976318E-2</c:v>
                </c:pt>
                <c:pt idx="17">
                  <c:v>1.00998878479003E-2</c:v>
                </c:pt>
                <c:pt idx="18">
                  <c:v>7.9287767410278306E-2</c:v>
                </c:pt>
                <c:pt idx="19">
                  <c:v>0.696014404296875</c:v>
                </c:pt>
                <c:pt idx="20">
                  <c:v>6.9778127670287997</c:v>
                </c:pt>
                <c:pt idx="21">
                  <c:v>3.07185649871826E-2</c:v>
                </c:pt>
                <c:pt idx="22">
                  <c:v>2.04741954803466E-2</c:v>
                </c:pt>
                <c:pt idx="23">
                  <c:v>0.204601049423217</c:v>
                </c:pt>
                <c:pt idx="24">
                  <c:v>0.151783466339111</c:v>
                </c:pt>
                <c:pt idx="25">
                  <c:v>0.19451856613159099</c:v>
                </c:pt>
                <c:pt idx="26">
                  <c:v>0.89591765403747503</c:v>
                </c:pt>
                <c:pt idx="27">
                  <c:v>7.6537959575652996</c:v>
                </c:pt>
                <c:pt idx="28">
                  <c:v>1.94408202171325</c:v>
                </c:pt>
                <c:pt idx="29">
                  <c:v>1.4984438419342001</c:v>
                </c:pt>
                <c:pt idx="30">
                  <c:v>0.94499683380126898</c:v>
                </c:pt>
                <c:pt idx="31">
                  <c:v>0.62549710273742598</c:v>
                </c:pt>
                <c:pt idx="32">
                  <c:v>1.5987730026245099</c:v>
                </c:pt>
                <c:pt idx="33">
                  <c:v>3.2663872241973801</c:v>
                </c:pt>
                <c:pt idx="34">
                  <c:v>7.82975125312805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EF-48B7-B943-DED1637749CA}"/>
            </c:ext>
          </c:extLst>
        </c:ser>
        <c:ser>
          <c:idx val="3"/>
          <c:order val="3"/>
          <c:tx>
            <c:strRef>
              <c:f>[Date_SD.xlsx]SORTAT!$E$1</c:f>
              <c:strCache>
                <c:ptCount val="1"/>
                <c:pt idx="0">
                  <c:v>RadixSortLSD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[Date_SD.xlsx]SORTAT!$A$2:$A$36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[Date_SD.xlsx]SORTAT!$E$2:$E$36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12">
                  <c:v>2.1314620971679601E-3</c:v>
                </c:pt>
                <c:pt idx="13">
                  <c:v>2.0625591278076098E-3</c:v>
                </c:pt>
                <c:pt idx="14">
                  <c:v>1.025390625E-2</c:v>
                </c:pt>
                <c:pt idx="15">
                  <c:v>1.226806640625E-2</c:v>
                </c:pt>
                <c:pt idx="16">
                  <c:v>2.82840728759765E-2</c:v>
                </c:pt>
                <c:pt idx="17">
                  <c:v>1.01721286773681E-2</c:v>
                </c:pt>
                <c:pt idx="18">
                  <c:v>1.02615356445312E-2</c:v>
                </c:pt>
                <c:pt idx="19">
                  <c:v>2.04589366912841E-2</c:v>
                </c:pt>
                <c:pt idx="20">
                  <c:v>6.1286926269531201E-2</c:v>
                </c:pt>
                <c:pt idx="21">
                  <c:v>3.2779932022094699E-2</c:v>
                </c:pt>
                <c:pt idx="22">
                  <c:v>4.0868043899536098E-2</c:v>
                </c:pt>
                <c:pt idx="23">
                  <c:v>0.58591914176940896</c:v>
                </c:pt>
                <c:pt idx="24">
                  <c:v>0.51678609848022405</c:v>
                </c:pt>
                <c:pt idx="25">
                  <c:v>0.53216361999511697</c:v>
                </c:pt>
                <c:pt idx="26">
                  <c:v>1.0065932273864699</c:v>
                </c:pt>
                <c:pt idx="27">
                  <c:v>1.40895724296569</c:v>
                </c:pt>
                <c:pt idx="28">
                  <c:v>1.4343340396881099</c:v>
                </c:pt>
                <c:pt idx="29">
                  <c:v>2.0618338584899898</c:v>
                </c:pt>
                <c:pt idx="30">
                  <c:v>2.6516704559326101</c:v>
                </c:pt>
                <c:pt idx="31">
                  <c:v>2.7134213447570801</c:v>
                </c:pt>
                <c:pt idx="32">
                  <c:v>7.9358100891113201</c:v>
                </c:pt>
                <c:pt idx="33">
                  <c:v>15.2274801731109</c:v>
                </c:pt>
                <c:pt idx="34">
                  <c:v>3.1278336048126198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0EF-48B7-B943-DED1637749CA}"/>
            </c:ext>
          </c:extLst>
        </c:ser>
        <c:ser>
          <c:idx val="4"/>
          <c:order val="4"/>
          <c:tx>
            <c:strRef>
              <c:f>[Date_SD.xlsx]SORTAT!$F$1</c:f>
              <c:strCache>
                <c:ptCount val="1"/>
                <c:pt idx="0">
                  <c:v>MergeSort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[Date_SD.xlsx]SORTAT!$A$2:$A$36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[Date_SD.xlsx]SORTAT!$F$2:$F$36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8.0587863922119106E-3</c:v>
                </c:pt>
                <c:pt idx="6">
                  <c:v>2.06637382507324E-3</c:v>
                </c:pt>
                <c:pt idx="7">
                  <c:v>0</c:v>
                </c:pt>
                <c:pt idx="8">
                  <c:v>2.0208120346069301E-2</c:v>
                </c:pt>
                <c:pt idx="9">
                  <c:v>8.1200599670410104E-3</c:v>
                </c:pt>
                <c:pt idx="11">
                  <c:v>1.83558464050292E-2</c:v>
                </c:pt>
                <c:pt idx="12">
                  <c:v>1.0257959365844701E-2</c:v>
                </c:pt>
                <c:pt idx="13">
                  <c:v>1.0127305984496999E-2</c:v>
                </c:pt>
                <c:pt idx="14">
                  <c:v>0.13067126274108801</c:v>
                </c:pt>
                <c:pt idx="15">
                  <c:v>8.1582307815551702E-2</c:v>
                </c:pt>
                <c:pt idx="16">
                  <c:v>0.180252790451049</c:v>
                </c:pt>
                <c:pt idx="17">
                  <c:v>6.8880558013916002E-2</c:v>
                </c:pt>
                <c:pt idx="18">
                  <c:v>3.0709028244018499E-2</c:v>
                </c:pt>
                <c:pt idx="19">
                  <c:v>7.3584318161010701E-2</c:v>
                </c:pt>
                <c:pt idx="20">
                  <c:v>0.16119885444641099</c:v>
                </c:pt>
                <c:pt idx="21">
                  <c:v>0.37838387489318798</c:v>
                </c:pt>
                <c:pt idx="22">
                  <c:v>0.27580165863037098</c:v>
                </c:pt>
                <c:pt idx="23">
                  <c:v>2.8098371028900102</c:v>
                </c:pt>
                <c:pt idx="24">
                  <c:v>1.8506181240081701</c:v>
                </c:pt>
                <c:pt idx="25">
                  <c:v>1.5176687240600499</c:v>
                </c:pt>
                <c:pt idx="26">
                  <c:v>2.4659967422485298</c:v>
                </c:pt>
                <c:pt idx="27">
                  <c:v>2.9411528110504102</c:v>
                </c:pt>
                <c:pt idx="28">
                  <c:v>19.6563272476196</c:v>
                </c:pt>
                <c:pt idx="29">
                  <c:v>12.7102315425872</c:v>
                </c:pt>
                <c:pt idx="30">
                  <c:v>11.9942202568054</c:v>
                </c:pt>
                <c:pt idx="31">
                  <c:v>9.1077809333801198</c:v>
                </c:pt>
                <c:pt idx="32">
                  <c:v>23.503620862960801</c:v>
                </c:pt>
                <c:pt idx="33">
                  <c:v>39.5952982902526</c:v>
                </c:pt>
                <c:pt idx="34">
                  <c:v>6.5098640918731601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0EF-48B7-B943-DED1637749CA}"/>
            </c:ext>
          </c:extLst>
        </c:ser>
        <c:ser>
          <c:idx val="5"/>
          <c:order val="5"/>
          <c:tx>
            <c:strRef>
              <c:f>[Date_SD.xlsx]SORTAT!$G$1</c:f>
              <c:strCache>
                <c:ptCount val="1"/>
                <c:pt idx="0">
                  <c:v>QuickSort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[Date_SD.xlsx]SORTAT!$A$2:$A$36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[Date_SD.xlsx]SORTAT!$G$2:$G$36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1.56199932098388E-2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8.0595016479492101E-3</c:v>
                </c:pt>
                <c:pt idx="8">
                  <c:v>1.01411342620849E-2</c:v>
                </c:pt>
                <c:pt idx="9">
                  <c:v>2.11095809936523E-3</c:v>
                </c:pt>
                <c:pt idx="10">
                  <c:v>1.0148763656616201E-2</c:v>
                </c:pt>
                <c:pt idx="11">
                  <c:v>1.2367963790893499E-2</c:v>
                </c:pt>
                <c:pt idx="12">
                  <c:v>1.0257244110107399E-2</c:v>
                </c:pt>
                <c:pt idx="13">
                  <c:v>2.0242929458618102E-2</c:v>
                </c:pt>
                <c:pt idx="14">
                  <c:v>3.2792568206787102E-2</c:v>
                </c:pt>
                <c:pt idx="15">
                  <c:v>5.0613880157470703E-2</c:v>
                </c:pt>
                <c:pt idx="16">
                  <c:v>0.11146664619445799</c:v>
                </c:pt>
                <c:pt idx="17">
                  <c:v>6.1452150344848598E-2</c:v>
                </c:pt>
                <c:pt idx="18">
                  <c:v>4.0920734405517502E-2</c:v>
                </c:pt>
                <c:pt idx="19">
                  <c:v>0.101250410079956</c:v>
                </c:pt>
                <c:pt idx="20">
                  <c:v>0.19459867477416901</c:v>
                </c:pt>
                <c:pt idx="21">
                  <c:v>0.112295389175415</c:v>
                </c:pt>
                <c:pt idx="22">
                  <c:v>0.17421269416808999</c:v>
                </c:pt>
                <c:pt idx="23">
                  <c:v>3.0103676319122301</c:v>
                </c:pt>
                <c:pt idx="24">
                  <c:v>2.0418512821197501</c:v>
                </c:pt>
                <c:pt idx="25">
                  <c:v>2.2069516181945801</c:v>
                </c:pt>
                <c:pt idx="26">
                  <c:v>3.3772668838500901</c:v>
                </c:pt>
                <c:pt idx="27">
                  <c:v>4.5952036380767796</c:v>
                </c:pt>
                <c:pt idx="28">
                  <c:v>5.3488817214965803</c:v>
                </c:pt>
                <c:pt idx="29">
                  <c:v>12.2467930316925</c:v>
                </c:pt>
                <c:pt idx="30">
                  <c:v>15.5863695144653</c:v>
                </c:pt>
                <c:pt idx="31">
                  <c:v>12.3940734863281</c:v>
                </c:pt>
                <c:pt idx="32">
                  <c:v>39.112364053726097</c:v>
                </c:pt>
                <c:pt idx="33">
                  <c:v>72.279517412185598</c:v>
                </c:pt>
                <c:pt idx="34">
                  <c:v>11.806006193161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0EF-48B7-B943-DED163774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4067888"/>
        <c:axId val="674066576"/>
      </c:lineChart>
      <c:catAx>
        <c:axId val="67406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066576"/>
        <c:crosses val="autoZero"/>
        <c:auto val="1"/>
        <c:lblAlgn val="ctr"/>
        <c:lblOffset val="100"/>
        <c:noMultiLvlLbl val="0"/>
      </c:catAx>
      <c:valAx>
        <c:axId val="67406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067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VECTOR SORTAT 25%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'[Date_SD.xlsx]PARTIAL SORTAT 25%'!$B$1</c:f>
              <c:strCache>
                <c:ptCount val="1"/>
                <c:pt idx="0">
                  <c:v>TimSort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'[Date_SD.xlsx]PARTIAL SORTAT 25%'!$A$2:$A$36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'[Date_SD.xlsx]PARTIAL SORTAT 25%'!$B$2:$B$36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9.5915794372558496E-4</c:v>
                </c:pt>
                <c:pt idx="6">
                  <c:v>0</c:v>
                </c:pt>
                <c:pt idx="7">
                  <c:v>0</c:v>
                </c:pt>
                <c:pt idx="8">
                  <c:v>1.0366439819335901E-3</c:v>
                </c:pt>
                <c:pt idx="9">
                  <c:v>1.03092193603515E-3</c:v>
                </c:pt>
                <c:pt idx="10">
                  <c:v>9.984970092773431E-4</c:v>
                </c:pt>
                <c:pt idx="11">
                  <c:v>9.9611282348632791E-4</c:v>
                </c:pt>
                <c:pt idx="12">
                  <c:v>0</c:v>
                </c:pt>
                <c:pt idx="13">
                  <c:v>9.9754333496093707E-4</c:v>
                </c:pt>
                <c:pt idx="14">
                  <c:v>3.9873123168945304E-3</c:v>
                </c:pt>
                <c:pt idx="15">
                  <c:v>1.9907951354980399E-3</c:v>
                </c:pt>
                <c:pt idx="16">
                  <c:v>2.0289421081542899E-3</c:v>
                </c:pt>
                <c:pt idx="17">
                  <c:v>3.03125381469726E-3</c:v>
                </c:pt>
                <c:pt idx="18">
                  <c:v>2.9923915863037101E-3</c:v>
                </c:pt>
                <c:pt idx="19">
                  <c:v>1.49579048156738E-2</c:v>
                </c:pt>
                <c:pt idx="20">
                  <c:v>1.2965440750121999E-2</c:v>
                </c:pt>
                <c:pt idx="21">
                  <c:v>2.7923583984375E-2</c:v>
                </c:pt>
                <c:pt idx="22">
                  <c:v>9.2751502990722601E-2</c:v>
                </c:pt>
                <c:pt idx="23">
                  <c:v>2.59268283843994E-2</c:v>
                </c:pt>
                <c:pt idx="24">
                  <c:v>0.131645917892456</c:v>
                </c:pt>
                <c:pt idx="25">
                  <c:v>0.199464321136474</c:v>
                </c:pt>
                <c:pt idx="26">
                  <c:v>0.12568545341491699</c:v>
                </c:pt>
                <c:pt idx="27">
                  <c:v>0.168547868728637</c:v>
                </c:pt>
                <c:pt idx="28">
                  <c:v>1.05042695999145</c:v>
                </c:pt>
                <c:pt idx="29">
                  <c:v>1.48969650268554</c:v>
                </c:pt>
                <c:pt idx="30">
                  <c:v>2.2345843315124498</c:v>
                </c:pt>
                <c:pt idx="31">
                  <c:v>1.38447189331054</c:v>
                </c:pt>
                <c:pt idx="32">
                  <c:v>3.7786455154418901</c:v>
                </c:pt>
                <c:pt idx="33">
                  <c:v>3.70531034469604</c:v>
                </c:pt>
                <c:pt idx="34">
                  <c:v>2.0851626396179199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2F-47FC-B200-3F9B07E16FA2}"/>
            </c:ext>
          </c:extLst>
        </c:ser>
        <c:ser>
          <c:idx val="1"/>
          <c:order val="1"/>
          <c:tx>
            <c:strRef>
              <c:f>'[Date_SD.xlsx]PARTIAL SORTAT 25%'!$C$1</c:f>
              <c:strCache>
                <c:ptCount val="1"/>
                <c:pt idx="0">
                  <c:v>BubbleSort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'[Date_SD.xlsx]PARTIAL SORTAT 25%'!$A$2:$A$36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'[Date_SD.xlsx]PARTIAL SORTAT 25%'!$C$2:$C$36</c:f>
              <c:numCache>
                <c:formatCode>General</c:formatCode>
                <c:ptCount val="35"/>
                <c:pt idx="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2F-47FC-B200-3F9B07E16FA2}"/>
            </c:ext>
          </c:extLst>
        </c:ser>
        <c:ser>
          <c:idx val="2"/>
          <c:order val="2"/>
          <c:tx>
            <c:strRef>
              <c:f>'[Date_SD.xlsx]PARTIAL SORTAT 25%'!$D$1</c:f>
              <c:strCache>
                <c:ptCount val="1"/>
                <c:pt idx="0">
                  <c:v>CountSort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'[Date_SD.xlsx]PARTIAL SORTAT 25%'!$A$2:$A$36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'[Date_SD.xlsx]PARTIAL SORTAT 25%'!$D$2:$D$36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1.02114677429199E-3</c:v>
                </c:pt>
                <c:pt idx="3">
                  <c:v>1.5146255493164E-2</c:v>
                </c:pt>
                <c:pt idx="4">
                  <c:v>0.12764692306518499</c:v>
                </c:pt>
                <c:pt idx="5">
                  <c:v>1.0615310668945299</c:v>
                </c:pt>
                <c:pt idx="6">
                  <c:v>11.2881686687469</c:v>
                </c:pt>
                <c:pt idx="7">
                  <c:v>2.9902458190917899E-3</c:v>
                </c:pt>
                <c:pt idx="8">
                  <c:v>1.9571781158447201E-3</c:v>
                </c:pt>
                <c:pt idx="9">
                  <c:v>1.9633769989013598E-3</c:v>
                </c:pt>
                <c:pt idx="10">
                  <c:v>9.9310874938964792E-3</c:v>
                </c:pt>
                <c:pt idx="11">
                  <c:v>0.10371589660644499</c:v>
                </c:pt>
                <c:pt idx="12">
                  <c:v>1.10066294670104</c:v>
                </c:pt>
                <c:pt idx="13">
                  <c:v>11.0509102344512</c:v>
                </c:pt>
                <c:pt idx="14">
                  <c:v>1.09715461730957E-2</c:v>
                </c:pt>
                <c:pt idx="15">
                  <c:v>5.9957504272460903E-3</c:v>
                </c:pt>
                <c:pt idx="16">
                  <c:v>4.9843788146972604E-3</c:v>
                </c:pt>
                <c:pt idx="17">
                  <c:v>1.4955997467041E-2</c:v>
                </c:pt>
                <c:pt idx="18">
                  <c:v>0.115691423416137</c:v>
                </c:pt>
                <c:pt idx="19">
                  <c:v>1.0201461315155</c:v>
                </c:pt>
                <c:pt idx="20">
                  <c:v>10.4471039772033</c:v>
                </c:pt>
                <c:pt idx="21">
                  <c:v>6.9804906845092704E-2</c:v>
                </c:pt>
                <c:pt idx="22">
                  <c:v>0.17153072357177701</c:v>
                </c:pt>
                <c:pt idx="23">
                  <c:v>3.3913612365722601E-2</c:v>
                </c:pt>
                <c:pt idx="24">
                  <c:v>0.15358686447143499</c:v>
                </c:pt>
                <c:pt idx="25">
                  <c:v>0.355049848556518</c:v>
                </c:pt>
                <c:pt idx="26">
                  <c:v>1.2711534500121999</c:v>
                </c:pt>
                <c:pt idx="27">
                  <c:v>11.2903184890747</c:v>
                </c:pt>
                <c:pt idx="28">
                  <c:v>2.7087736129760698</c:v>
                </c:pt>
                <c:pt idx="29">
                  <c:v>2.7995040416717498</c:v>
                </c:pt>
                <c:pt idx="30">
                  <c:v>2.8031134605407702</c:v>
                </c:pt>
                <c:pt idx="31">
                  <c:v>1.39403748512268</c:v>
                </c:pt>
                <c:pt idx="32">
                  <c:v>3.0943186283111501</c:v>
                </c:pt>
                <c:pt idx="33">
                  <c:v>4.3382818698883003</c:v>
                </c:pt>
                <c:pt idx="34">
                  <c:v>12.440217018127401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2F-47FC-B200-3F9B07E16FA2}"/>
            </c:ext>
          </c:extLst>
        </c:ser>
        <c:ser>
          <c:idx val="3"/>
          <c:order val="3"/>
          <c:tx>
            <c:strRef>
              <c:f>'[Date_SD.xlsx]PARTIAL SORTAT 25%'!$E$1</c:f>
              <c:strCache>
                <c:ptCount val="1"/>
                <c:pt idx="0">
                  <c:v>RadixSortLSD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'[Date_SD.xlsx]PARTIAL SORTAT 25%'!$A$2:$A$36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'[Date_SD.xlsx]PARTIAL SORTAT 25%'!$E$2:$E$36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9.9515914916992101E-4</c:v>
                </c:pt>
                <c:pt idx="5">
                  <c:v>9.9134445190429601E-4</c:v>
                </c:pt>
                <c:pt idx="6">
                  <c:v>9.9706649780273394E-4</c:v>
                </c:pt>
                <c:pt idx="7">
                  <c:v>3.0064582824707001E-3</c:v>
                </c:pt>
                <c:pt idx="8">
                  <c:v>3.9896965026855399E-3</c:v>
                </c:pt>
                <c:pt idx="9">
                  <c:v>1.0313987731933501E-3</c:v>
                </c:pt>
                <c:pt idx="10">
                  <c:v>1.9915103912353498E-3</c:v>
                </c:pt>
                <c:pt idx="11">
                  <c:v>9.0148448944091797E-3</c:v>
                </c:pt>
                <c:pt idx="12">
                  <c:v>6.0265064239501901E-3</c:v>
                </c:pt>
                <c:pt idx="13">
                  <c:v>1.00085735321044E-2</c:v>
                </c:pt>
                <c:pt idx="14">
                  <c:v>9.9656581878662092E-3</c:v>
                </c:pt>
                <c:pt idx="15">
                  <c:v>1.0061502456664999E-2</c:v>
                </c:pt>
                <c:pt idx="16">
                  <c:v>8.9828968048095703E-3</c:v>
                </c:pt>
                <c:pt idx="17">
                  <c:v>1.1439561843871999E-2</c:v>
                </c:pt>
                <c:pt idx="18">
                  <c:v>1.7950057983398399E-2</c:v>
                </c:pt>
                <c:pt idx="19">
                  <c:v>0.10272550582885701</c:v>
                </c:pt>
                <c:pt idx="20">
                  <c:v>9.9768638610839802E-2</c:v>
                </c:pt>
                <c:pt idx="21">
                  <c:v>6.8816184997558594E-2</c:v>
                </c:pt>
                <c:pt idx="22">
                  <c:v>0.36871242523193298</c:v>
                </c:pt>
                <c:pt idx="23">
                  <c:v>9.5000028610229395E-2</c:v>
                </c:pt>
                <c:pt idx="24">
                  <c:v>0.63284444808959905</c:v>
                </c:pt>
                <c:pt idx="25">
                  <c:v>1.1312456130981401</c:v>
                </c:pt>
                <c:pt idx="26">
                  <c:v>0.84086084365844704</c:v>
                </c:pt>
                <c:pt idx="27">
                  <c:v>1.3610606193542401</c:v>
                </c:pt>
                <c:pt idx="28">
                  <c:v>2.80954813957214</c:v>
                </c:pt>
                <c:pt idx="29">
                  <c:v>6.2144451141357404</c:v>
                </c:pt>
                <c:pt idx="30">
                  <c:v>10.8233134746551</c:v>
                </c:pt>
                <c:pt idx="31">
                  <c:v>6.3259696960449201</c:v>
                </c:pt>
                <c:pt idx="32">
                  <c:v>15.748886346817001</c:v>
                </c:pt>
                <c:pt idx="33">
                  <c:v>19.059165716171201</c:v>
                </c:pt>
                <c:pt idx="34">
                  <c:v>14.3272159099578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B2F-47FC-B200-3F9B07E16FA2}"/>
            </c:ext>
          </c:extLst>
        </c:ser>
        <c:ser>
          <c:idx val="4"/>
          <c:order val="4"/>
          <c:tx>
            <c:strRef>
              <c:f>'[Date_SD.xlsx]PARTIAL SORTAT 25%'!$F$1</c:f>
              <c:strCache>
                <c:ptCount val="1"/>
                <c:pt idx="0">
                  <c:v>MergeSort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'[Date_SD.xlsx]PARTIAL SORTAT 25%'!$A$2:$A$36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'[Date_SD.xlsx]PARTIAL SORTAT 25%'!$F$2:$F$36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1.56142711639404E-2</c:v>
                </c:pt>
                <c:pt idx="8">
                  <c:v>6.5381526947021398E-3</c:v>
                </c:pt>
                <c:pt idx="9">
                  <c:v>0</c:v>
                </c:pt>
                <c:pt idx="10">
                  <c:v>1.56219005584716E-2</c:v>
                </c:pt>
                <c:pt idx="11">
                  <c:v>0</c:v>
                </c:pt>
                <c:pt idx="12">
                  <c:v>1.56171321868896E-2</c:v>
                </c:pt>
                <c:pt idx="13">
                  <c:v>0</c:v>
                </c:pt>
                <c:pt idx="14">
                  <c:v>0.25954413414001398</c:v>
                </c:pt>
                <c:pt idx="15">
                  <c:v>0.25566411018371499</c:v>
                </c:pt>
                <c:pt idx="16">
                  <c:v>0.10235333442687899</c:v>
                </c:pt>
                <c:pt idx="17">
                  <c:v>0.244464635848999</c:v>
                </c:pt>
                <c:pt idx="18">
                  <c:v>0.16587185859680101</c:v>
                </c:pt>
                <c:pt idx="19">
                  <c:v>0.20491957664489699</c:v>
                </c:pt>
                <c:pt idx="20">
                  <c:v>0.11241722106933499</c:v>
                </c:pt>
                <c:pt idx="21">
                  <c:v>1.06502556800842</c:v>
                </c:pt>
                <c:pt idx="22">
                  <c:v>1.40041399002075</c:v>
                </c:pt>
                <c:pt idx="23">
                  <c:v>3.2798409461975</c:v>
                </c:pt>
                <c:pt idx="24">
                  <c:v>1.9529345035552901</c:v>
                </c:pt>
                <c:pt idx="25">
                  <c:v>1.5782663822173999</c:v>
                </c:pt>
                <c:pt idx="26">
                  <c:v>2.1138339042663499</c:v>
                </c:pt>
                <c:pt idx="27">
                  <c:v>3.6211156845092698</c:v>
                </c:pt>
                <c:pt idx="28">
                  <c:v>31.467806816101</c:v>
                </c:pt>
                <c:pt idx="29">
                  <c:v>38.794002294540398</c:v>
                </c:pt>
                <c:pt idx="30">
                  <c:v>48.766619682311998</c:v>
                </c:pt>
                <c:pt idx="31">
                  <c:v>39.941823959350501</c:v>
                </c:pt>
                <c:pt idx="32">
                  <c:v>51.713164091110201</c:v>
                </c:pt>
                <c:pt idx="33">
                  <c:v>24.094908237457201</c:v>
                </c:pt>
                <c:pt idx="34">
                  <c:v>28.3553478717803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2F-47FC-B200-3F9B07E16FA2}"/>
            </c:ext>
          </c:extLst>
        </c:ser>
        <c:ser>
          <c:idx val="5"/>
          <c:order val="5"/>
          <c:tx>
            <c:strRef>
              <c:f>'[Date_SD.xlsx]PARTIAL SORTAT 25%'!$G$1</c:f>
              <c:strCache>
                <c:ptCount val="1"/>
                <c:pt idx="0">
                  <c:v>QuickSort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'[Date_SD.xlsx]PARTIAL SORTAT 25%'!$A$2:$A$36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'[Date_SD.xlsx]PARTIAL SORTAT 25%'!$G$2:$G$36</c:f>
              <c:numCache>
                <c:formatCode>General</c:formatCode>
                <c:ptCount val="35"/>
                <c:pt idx="0">
                  <c:v>0</c:v>
                </c:pt>
                <c:pt idx="1">
                  <c:v>1.5620708465576101E-2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1.5658378601074201E-2</c:v>
                </c:pt>
                <c:pt idx="10">
                  <c:v>1.5620470046996999E-2</c:v>
                </c:pt>
                <c:pt idx="11">
                  <c:v>1.56271457672119E-2</c:v>
                </c:pt>
                <c:pt idx="12">
                  <c:v>2.2126674652099599E-2</c:v>
                </c:pt>
                <c:pt idx="13">
                  <c:v>0</c:v>
                </c:pt>
                <c:pt idx="14">
                  <c:v>6.12814426422119E-2</c:v>
                </c:pt>
                <c:pt idx="15">
                  <c:v>0.112493276596069</c:v>
                </c:pt>
                <c:pt idx="16">
                  <c:v>6.1449766159057603E-2</c:v>
                </c:pt>
                <c:pt idx="17">
                  <c:v>0.21503138542175201</c:v>
                </c:pt>
                <c:pt idx="18">
                  <c:v>0.175978899002075</c:v>
                </c:pt>
                <c:pt idx="19">
                  <c:v>0.204671621322631</c:v>
                </c:pt>
                <c:pt idx="20">
                  <c:v>0.10230064392089799</c:v>
                </c:pt>
                <c:pt idx="21">
                  <c:v>0.25638771057128901</c:v>
                </c:pt>
                <c:pt idx="22">
                  <c:v>0.563784599304199</c:v>
                </c:pt>
                <c:pt idx="23">
                  <c:v>2.2651720046996999</c:v>
                </c:pt>
                <c:pt idx="24">
                  <c:v>1.5347213745117101</c:v>
                </c:pt>
                <c:pt idx="25">
                  <c:v>1.6646854877471899</c:v>
                </c:pt>
                <c:pt idx="26">
                  <c:v>2.3069605827331499</c:v>
                </c:pt>
                <c:pt idx="27">
                  <c:v>4.0931527614593497</c:v>
                </c:pt>
                <c:pt idx="28">
                  <c:v>6.11869120597839</c:v>
                </c:pt>
                <c:pt idx="29">
                  <c:v>22.269348621368401</c:v>
                </c:pt>
                <c:pt idx="30">
                  <c:v>43.202670574188197</c:v>
                </c:pt>
                <c:pt idx="31">
                  <c:v>37.131833314895601</c:v>
                </c:pt>
                <c:pt idx="32">
                  <c:v>54.4605839252471</c:v>
                </c:pt>
                <c:pt idx="33">
                  <c:v>28.5484330654144</c:v>
                </c:pt>
                <c:pt idx="34">
                  <c:v>38.693830251693697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B2F-47FC-B200-3F9B07E16F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6395152"/>
        <c:axId val="726394824"/>
      </c:lineChart>
      <c:catAx>
        <c:axId val="72639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394824"/>
        <c:crosses val="autoZero"/>
        <c:auto val="1"/>
        <c:lblAlgn val="ctr"/>
        <c:lblOffset val="100"/>
        <c:noMultiLvlLbl val="0"/>
      </c:catAx>
      <c:valAx>
        <c:axId val="726394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39515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VECTOR SORTAT 25%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'[Date_SD.xlsx]SORTAT INVERS 25%'!$B$1</c:f>
              <c:strCache>
                <c:ptCount val="1"/>
                <c:pt idx="0">
                  <c:v>TimSort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'[Date_SD.xlsx]SORTAT INVERS 25%'!$A$2:$A$36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'[Date_SD.xlsx]SORTAT INVERS 25%'!$B$2:$B$36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2.0561218261718698E-3</c:v>
                </c:pt>
                <c:pt idx="15">
                  <c:v>1.0280132293701101E-2</c:v>
                </c:pt>
                <c:pt idx="16">
                  <c:v>2.13384628295898E-3</c:v>
                </c:pt>
                <c:pt idx="17">
                  <c:v>1.01573467254638E-2</c:v>
                </c:pt>
                <c:pt idx="18">
                  <c:v>1.02639198303222E-2</c:v>
                </c:pt>
                <c:pt idx="19">
                  <c:v>1.00908279418945E-2</c:v>
                </c:pt>
                <c:pt idx="20">
                  <c:v>8.1229209899902292E-3</c:v>
                </c:pt>
                <c:pt idx="21">
                  <c:v>5.1134586334228502E-2</c:v>
                </c:pt>
                <c:pt idx="22">
                  <c:v>1.22272968292236E-2</c:v>
                </c:pt>
                <c:pt idx="23">
                  <c:v>5.93183040618896E-2</c:v>
                </c:pt>
                <c:pt idx="24">
                  <c:v>0.14156675338745101</c:v>
                </c:pt>
                <c:pt idx="25">
                  <c:v>0.13178777694702101</c:v>
                </c:pt>
                <c:pt idx="26">
                  <c:v>5.9180021286010701E-2</c:v>
                </c:pt>
                <c:pt idx="27">
                  <c:v>0.184078693389892</c:v>
                </c:pt>
                <c:pt idx="28">
                  <c:v>0.100983381271362</c:v>
                </c:pt>
                <c:pt idx="29">
                  <c:v>0.51600980758666903</c:v>
                </c:pt>
                <c:pt idx="30">
                  <c:v>0.46520829200744601</c:v>
                </c:pt>
                <c:pt idx="31">
                  <c:v>2.2169771194457999</c:v>
                </c:pt>
                <c:pt idx="32">
                  <c:v>2.10072541236877</c:v>
                </c:pt>
                <c:pt idx="33">
                  <c:v>1.38262438774108</c:v>
                </c:pt>
                <c:pt idx="34">
                  <c:v>0.39549088478088301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69-41AB-98F5-D5A21A69D45D}"/>
            </c:ext>
          </c:extLst>
        </c:ser>
        <c:ser>
          <c:idx val="1"/>
          <c:order val="1"/>
          <c:tx>
            <c:strRef>
              <c:f>'[Date_SD.xlsx]SORTAT INVERS 25%'!$C$1</c:f>
              <c:strCache>
                <c:ptCount val="1"/>
                <c:pt idx="0">
                  <c:v>BubbleSort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'[Date_SD.xlsx]SORTAT INVERS 25%'!$A$2:$A$36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'[Date_SD.xlsx]SORTAT INVERS 25%'!$C$2:$C$36</c:f>
              <c:numCache>
                <c:formatCode>General</c:formatCode>
                <c:ptCount val="3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69-41AB-98F5-D5A21A69D45D}"/>
            </c:ext>
          </c:extLst>
        </c:ser>
        <c:ser>
          <c:idx val="2"/>
          <c:order val="2"/>
          <c:tx>
            <c:strRef>
              <c:f>'[Date_SD.xlsx]SORTAT INVERS 25%'!$D$1</c:f>
              <c:strCache>
                <c:ptCount val="1"/>
                <c:pt idx="0">
                  <c:v>CountSort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'[Date_SD.xlsx]SORTAT INVERS 25%'!$A$2:$A$36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'[Date_SD.xlsx]SORTAT INVERS 25%'!$D$2:$D$36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1.5626430511474599E-2</c:v>
                </c:pt>
                <c:pt idx="4">
                  <c:v>6.2484264373779297E-2</c:v>
                </c:pt>
                <c:pt idx="5">
                  <c:v>0.70401716232299805</c:v>
                </c:pt>
                <c:pt idx="6">
                  <c:v>7.1048505306243896</c:v>
                </c:pt>
                <c:pt idx="7">
                  <c:v>0</c:v>
                </c:pt>
                <c:pt idx="8">
                  <c:v>0</c:v>
                </c:pt>
                <c:pt idx="9">
                  <c:v>2.1293163299560499E-3</c:v>
                </c:pt>
                <c:pt idx="10">
                  <c:v>2.0697116851806602E-3</c:v>
                </c:pt>
                <c:pt idx="11">
                  <c:v>6.9437026977538993E-2</c:v>
                </c:pt>
                <c:pt idx="12">
                  <c:v>0.73460888862609797</c:v>
                </c:pt>
                <c:pt idx="13">
                  <c:v>7.2426052093505797</c:v>
                </c:pt>
                <c:pt idx="14">
                  <c:v>8.1334114074706997E-3</c:v>
                </c:pt>
                <c:pt idx="15">
                  <c:v>1.02655887603759E-2</c:v>
                </c:pt>
                <c:pt idx="16">
                  <c:v>1.0204076766967701E-2</c:v>
                </c:pt>
                <c:pt idx="17">
                  <c:v>2.0456314086914E-2</c:v>
                </c:pt>
                <c:pt idx="18">
                  <c:v>9.1956615447998005E-2</c:v>
                </c:pt>
                <c:pt idx="19">
                  <c:v>0.75305986404418901</c:v>
                </c:pt>
                <c:pt idx="20">
                  <c:v>7.4418549537658603</c:v>
                </c:pt>
                <c:pt idx="21">
                  <c:v>0.153452157974243</c:v>
                </c:pt>
                <c:pt idx="22">
                  <c:v>3.03750038146972E-2</c:v>
                </c:pt>
                <c:pt idx="23">
                  <c:v>8.1873655319213798E-2</c:v>
                </c:pt>
                <c:pt idx="24">
                  <c:v>0.159579992294311</c:v>
                </c:pt>
                <c:pt idx="25">
                  <c:v>0.23341155052185</c:v>
                </c:pt>
                <c:pt idx="26">
                  <c:v>0.85578680038452104</c:v>
                </c:pt>
                <c:pt idx="27">
                  <c:v>7.8255946636199898</c:v>
                </c:pt>
                <c:pt idx="28">
                  <c:v>0.293221235275268</c:v>
                </c:pt>
                <c:pt idx="29">
                  <c:v>0.96916484832763605</c:v>
                </c:pt>
                <c:pt idx="30">
                  <c:v>0.55662703514099099</c:v>
                </c:pt>
                <c:pt idx="31">
                  <c:v>1.9105360507964999</c:v>
                </c:pt>
                <c:pt idx="32">
                  <c:v>1.9603698253631501</c:v>
                </c:pt>
                <c:pt idx="33">
                  <c:v>2.19737243652343</c:v>
                </c:pt>
                <c:pt idx="34">
                  <c:v>7.9930043220520002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69-41AB-98F5-D5A21A69D45D}"/>
            </c:ext>
          </c:extLst>
        </c:ser>
        <c:ser>
          <c:idx val="3"/>
          <c:order val="3"/>
          <c:tx>
            <c:strRef>
              <c:f>'[Date_SD.xlsx]SORTAT INVERS 25%'!$E$1</c:f>
              <c:strCache>
                <c:ptCount val="1"/>
                <c:pt idx="0">
                  <c:v>RadixSortLSD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'[Date_SD.xlsx]SORTAT INVERS 25%'!$A$2:$A$36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'[Date_SD.xlsx]SORTAT INVERS 25%'!$E$2:$E$36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8.1276893615722604E-3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8.0409049987792899E-3</c:v>
                </c:pt>
                <c:pt idx="11">
                  <c:v>0</c:v>
                </c:pt>
                <c:pt idx="12">
                  <c:v>0</c:v>
                </c:pt>
                <c:pt idx="13">
                  <c:v>1.01981163024902E-2</c:v>
                </c:pt>
                <c:pt idx="14">
                  <c:v>2.1326541900634701E-3</c:v>
                </c:pt>
                <c:pt idx="15">
                  <c:v>1.22902393341064E-2</c:v>
                </c:pt>
                <c:pt idx="16">
                  <c:v>2.0379304885864199E-2</c:v>
                </c:pt>
                <c:pt idx="17">
                  <c:v>2.0494937896728498E-2</c:v>
                </c:pt>
                <c:pt idx="18">
                  <c:v>4.0819644927978502E-2</c:v>
                </c:pt>
                <c:pt idx="19">
                  <c:v>7.9338073730468694E-2</c:v>
                </c:pt>
                <c:pt idx="20">
                  <c:v>3.0529975891113201E-2</c:v>
                </c:pt>
                <c:pt idx="21">
                  <c:v>0.135138750076293</c:v>
                </c:pt>
                <c:pt idx="22">
                  <c:v>5.0538063049316399E-2</c:v>
                </c:pt>
                <c:pt idx="23">
                  <c:v>0.22573065757751401</c:v>
                </c:pt>
                <c:pt idx="24">
                  <c:v>0.62615251541137695</c:v>
                </c:pt>
                <c:pt idx="25">
                  <c:v>0.75124740600585904</c:v>
                </c:pt>
                <c:pt idx="26">
                  <c:v>0.41786098480224598</c:v>
                </c:pt>
                <c:pt idx="27">
                  <c:v>1.41435742378234</c:v>
                </c:pt>
                <c:pt idx="28">
                  <c:v>0.26345896720886203</c:v>
                </c:pt>
                <c:pt idx="29">
                  <c:v>2.0438313484191801</c:v>
                </c:pt>
                <c:pt idx="30">
                  <c:v>1.9243140220642001</c:v>
                </c:pt>
                <c:pt idx="31">
                  <c:v>8.5812220573425293</c:v>
                </c:pt>
                <c:pt idx="32">
                  <c:v>8.8721807003021205</c:v>
                </c:pt>
                <c:pt idx="33">
                  <c:v>7.7199230194091797</c:v>
                </c:pt>
                <c:pt idx="34">
                  <c:v>2.7306048870086599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F69-41AB-98F5-D5A21A69D45D}"/>
            </c:ext>
          </c:extLst>
        </c:ser>
        <c:ser>
          <c:idx val="4"/>
          <c:order val="4"/>
          <c:tx>
            <c:strRef>
              <c:f>'[Date_SD.xlsx]SORTAT INVERS 25%'!$F$1</c:f>
              <c:strCache>
                <c:ptCount val="1"/>
                <c:pt idx="0">
                  <c:v>MergeSort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'[Date_SD.xlsx]SORTAT INVERS 25%'!$A$2:$A$36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'[Date_SD.xlsx]SORTAT INVERS 25%'!$F$2:$F$36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1.5622854232787999E-2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3.1242370605468701E-2</c:v>
                </c:pt>
                <c:pt idx="8">
                  <c:v>1.56214237213134E-2</c:v>
                </c:pt>
                <c:pt idx="9">
                  <c:v>1.5628576278686499E-2</c:v>
                </c:pt>
                <c:pt idx="10">
                  <c:v>1.5620946884155201E-2</c:v>
                </c:pt>
                <c:pt idx="11">
                  <c:v>3.7748098373413003E-2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0.20047116279602001</c:v>
                </c:pt>
                <c:pt idx="16">
                  <c:v>0.214301347732543</c:v>
                </c:pt>
                <c:pt idx="17">
                  <c:v>0.184719562530517</c:v>
                </c:pt>
                <c:pt idx="18">
                  <c:v>0.16044378280639601</c:v>
                </c:pt>
                <c:pt idx="19">
                  <c:v>9.2107534408569294E-2</c:v>
                </c:pt>
                <c:pt idx="20">
                  <c:v>0.163771152496337</c:v>
                </c:pt>
                <c:pt idx="21">
                  <c:v>0.24258279800415</c:v>
                </c:pt>
                <c:pt idx="22">
                  <c:v>0.40746998786926197</c:v>
                </c:pt>
                <c:pt idx="23">
                  <c:v>3.62749767303466</c:v>
                </c:pt>
                <c:pt idx="24">
                  <c:v>1.6376214027404701</c:v>
                </c:pt>
                <c:pt idx="25">
                  <c:v>3.3256638050079301</c:v>
                </c:pt>
                <c:pt idx="26">
                  <c:v>1.0826663970947199</c:v>
                </c:pt>
                <c:pt idx="27">
                  <c:v>3.3031318187713601</c:v>
                </c:pt>
                <c:pt idx="28">
                  <c:v>1.55549335479736</c:v>
                </c:pt>
                <c:pt idx="29">
                  <c:v>37.087481021881104</c:v>
                </c:pt>
                <c:pt idx="30">
                  <c:v>20.708994388580301</c:v>
                </c:pt>
                <c:pt idx="31">
                  <c:v>28.3388912677764</c:v>
                </c:pt>
                <c:pt idx="32">
                  <c:v>4.2588539123535103</c:v>
                </c:pt>
                <c:pt idx="33">
                  <c:v>33.672217369079497</c:v>
                </c:pt>
                <c:pt idx="34">
                  <c:v>38.767206907272303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F69-41AB-98F5-D5A21A69D45D}"/>
            </c:ext>
          </c:extLst>
        </c:ser>
        <c:ser>
          <c:idx val="5"/>
          <c:order val="5"/>
          <c:tx>
            <c:strRef>
              <c:f>'[Date_SD.xlsx]SORTAT INVERS 25%'!$G$1</c:f>
              <c:strCache>
                <c:ptCount val="1"/>
                <c:pt idx="0">
                  <c:v>QuickSort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'[Date_SD.xlsx]SORTAT INVERS 25%'!$A$2:$A$36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'[Date_SD.xlsx]SORTAT INVERS 25%'!$G$2:$G$36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 formatCode="0.00E+00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1.5620231628417899E-2</c:v>
                </c:pt>
                <c:pt idx="9">
                  <c:v>1.5620470046996999E-2</c:v>
                </c:pt>
                <c:pt idx="10">
                  <c:v>1.56190395355224E-2</c:v>
                </c:pt>
                <c:pt idx="11">
                  <c:v>1.5623092651367101E-2</c:v>
                </c:pt>
                <c:pt idx="12">
                  <c:v>1.56223773956298E-2</c:v>
                </c:pt>
                <c:pt idx="13">
                  <c:v>0</c:v>
                </c:pt>
                <c:pt idx="14">
                  <c:v>0</c:v>
                </c:pt>
                <c:pt idx="15">
                  <c:v>5.3417205810546799E-2</c:v>
                </c:pt>
                <c:pt idx="16">
                  <c:v>8.1998586654663003E-2</c:v>
                </c:pt>
                <c:pt idx="17">
                  <c:v>0.11244916915893501</c:v>
                </c:pt>
                <c:pt idx="18">
                  <c:v>0.114093542098999</c:v>
                </c:pt>
                <c:pt idx="19">
                  <c:v>8.1629276275634696E-2</c:v>
                </c:pt>
                <c:pt idx="20">
                  <c:v>0.16359043121337799</c:v>
                </c:pt>
                <c:pt idx="21">
                  <c:v>0.22645616531372001</c:v>
                </c:pt>
                <c:pt idx="22">
                  <c:v>8.9101552963256794E-2</c:v>
                </c:pt>
                <c:pt idx="23">
                  <c:v>1.46282410621643</c:v>
                </c:pt>
                <c:pt idx="24">
                  <c:v>1.0621860027313199</c:v>
                </c:pt>
                <c:pt idx="25">
                  <c:v>2.1851351261138898</c:v>
                </c:pt>
                <c:pt idx="26">
                  <c:v>1.0263473987579299</c:v>
                </c:pt>
                <c:pt idx="27">
                  <c:v>3.6553099155425999</c:v>
                </c:pt>
                <c:pt idx="28">
                  <c:v>1.8097937107086099</c:v>
                </c:pt>
                <c:pt idx="29">
                  <c:v>6.5850970745086599</c:v>
                </c:pt>
                <c:pt idx="30">
                  <c:v>11.1126389503479</c:v>
                </c:pt>
                <c:pt idx="31">
                  <c:v>23.086833953857401</c:v>
                </c:pt>
                <c:pt idx="32">
                  <c:v>3.57505083084106</c:v>
                </c:pt>
                <c:pt idx="33">
                  <c:v>37.253147363662698</c:v>
                </c:pt>
                <c:pt idx="34">
                  <c:v>52.746248722076402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F69-41AB-98F5-D5A21A69D4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4130664"/>
        <c:axId val="694128696"/>
      </c:lineChart>
      <c:catAx>
        <c:axId val="694130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128696"/>
        <c:crosses val="autoZero"/>
        <c:auto val="1"/>
        <c:lblAlgn val="ctr"/>
        <c:lblOffset val="100"/>
        <c:noMultiLvlLbl val="0"/>
      </c:catAx>
      <c:valAx>
        <c:axId val="694128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130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VECTOR SORTAT 50%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'[Date_SD.xlsx]SORTAT INVERS 50%'!$B$1</c:f>
              <c:strCache>
                <c:ptCount val="1"/>
                <c:pt idx="0">
                  <c:v>TimSort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</c:spPr>
          <c:marker>
            <c:symbol val="none"/>
          </c:marker>
          <c:cat>
            <c:strRef>
              <c:f>'[Date_SD.xlsx]SORTAT INVERS 50%'!$A$2:$A$36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'[Date_SD.xlsx]SORTAT INVERS 50%'!$B$2:$B$36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2.0303726196289002E-3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2.0508766174316402E-3</c:v>
                </c:pt>
                <c:pt idx="16">
                  <c:v>2.0172595977783199E-3</c:v>
                </c:pt>
                <c:pt idx="17">
                  <c:v>0</c:v>
                </c:pt>
                <c:pt idx="18">
                  <c:v>1.0098934173583899E-2</c:v>
                </c:pt>
                <c:pt idx="19">
                  <c:v>0</c:v>
                </c:pt>
                <c:pt idx="20">
                  <c:v>0</c:v>
                </c:pt>
                <c:pt idx="21">
                  <c:v>4.0544033050537102E-2</c:v>
                </c:pt>
                <c:pt idx="22">
                  <c:v>7.1001768112182603E-2</c:v>
                </c:pt>
                <c:pt idx="23">
                  <c:v>0.14200472831725999</c:v>
                </c:pt>
                <c:pt idx="24">
                  <c:v>0.14267897605895899</c:v>
                </c:pt>
                <c:pt idx="25">
                  <c:v>8.3212375640869099E-2</c:v>
                </c:pt>
                <c:pt idx="26">
                  <c:v>5.0602674484252902E-2</c:v>
                </c:pt>
                <c:pt idx="27">
                  <c:v>0.14408421516418399</c:v>
                </c:pt>
                <c:pt idx="28">
                  <c:v>0.49405503273010198</c:v>
                </c:pt>
                <c:pt idx="29">
                  <c:v>0.82983183860778797</c:v>
                </c:pt>
                <c:pt idx="30">
                  <c:v>1.0125164985656701</c:v>
                </c:pt>
                <c:pt idx="31">
                  <c:v>0.86220383644104004</c:v>
                </c:pt>
                <c:pt idx="32">
                  <c:v>0.61732244491577104</c:v>
                </c:pt>
                <c:pt idx="33">
                  <c:v>2.22440385818481</c:v>
                </c:pt>
                <c:pt idx="34">
                  <c:v>0.45481061935424799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67-40A9-8CC7-9F700511C3D3}"/>
            </c:ext>
          </c:extLst>
        </c:ser>
        <c:ser>
          <c:idx val="1"/>
          <c:order val="1"/>
          <c:tx>
            <c:strRef>
              <c:f>'[Date_SD.xlsx]SORTAT INVERS 50%'!$C$1</c:f>
              <c:strCache>
                <c:ptCount val="1"/>
                <c:pt idx="0">
                  <c:v>BubbleSort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</c:spPr>
          <c:marker>
            <c:symbol val="none"/>
          </c:marker>
          <c:cat>
            <c:strRef>
              <c:f>'[Date_SD.xlsx]SORTAT INVERS 50%'!$A$2:$A$36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'[Date_SD.xlsx]SORTAT INVERS 50%'!$C$2:$C$36</c:f>
              <c:numCache>
                <c:formatCode>General</c:formatCode>
                <c:ptCount val="3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67-40A9-8CC7-9F700511C3D3}"/>
            </c:ext>
          </c:extLst>
        </c:ser>
        <c:ser>
          <c:idx val="2"/>
          <c:order val="2"/>
          <c:tx>
            <c:strRef>
              <c:f>'[Date_SD.xlsx]SORTAT INVERS 50%'!$D$1</c:f>
              <c:strCache>
                <c:ptCount val="1"/>
                <c:pt idx="0">
                  <c:v>CountSort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</c:spPr>
          <c:marker>
            <c:symbol val="none"/>
          </c:marker>
          <c:cat>
            <c:strRef>
              <c:f>'[Date_SD.xlsx]SORTAT INVERS 50%'!$A$2:$A$36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'[Date_SD.xlsx]SORTAT INVERS 50%'!$D$2:$D$36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7.8111171722412095E-2</c:v>
                </c:pt>
                <c:pt idx="5">
                  <c:v>0.76984572410583496</c:v>
                </c:pt>
                <c:pt idx="6">
                  <c:v>7.9882419109344402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8.0969333648681606E-3</c:v>
                </c:pt>
                <c:pt idx="11">
                  <c:v>7.0704698562622001E-2</c:v>
                </c:pt>
                <c:pt idx="12">
                  <c:v>0.77800917625427202</c:v>
                </c:pt>
                <c:pt idx="13">
                  <c:v>7.1870596408843896</c:v>
                </c:pt>
                <c:pt idx="14">
                  <c:v>0</c:v>
                </c:pt>
                <c:pt idx="15">
                  <c:v>2.2282838821411102E-2</c:v>
                </c:pt>
                <c:pt idx="16">
                  <c:v>1.2113809585571201E-2</c:v>
                </c:pt>
                <c:pt idx="17">
                  <c:v>2.2205114364623999E-2</c:v>
                </c:pt>
                <c:pt idx="18">
                  <c:v>0.10110974311828599</c:v>
                </c:pt>
                <c:pt idx="19">
                  <c:v>0.720006704330444</c:v>
                </c:pt>
                <c:pt idx="20">
                  <c:v>7.5190517902374197</c:v>
                </c:pt>
                <c:pt idx="21">
                  <c:v>0.21001553535461401</c:v>
                </c:pt>
                <c:pt idx="22">
                  <c:v>0.182327985763549</c:v>
                </c:pt>
                <c:pt idx="23">
                  <c:v>0.20325899124145499</c:v>
                </c:pt>
                <c:pt idx="24">
                  <c:v>0.18237972259521401</c:v>
                </c:pt>
                <c:pt idx="25">
                  <c:v>0.20260214805603</c:v>
                </c:pt>
                <c:pt idx="26">
                  <c:v>0.80024480819702104</c:v>
                </c:pt>
                <c:pt idx="27">
                  <c:v>7.1246876716613698</c:v>
                </c:pt>
                <c:pt idx="28">
                  <c:v>1.8114886283874501</c:v>
                </c:pt>
                <c:pt idx="29">
                  <c:v>2.0652332305908199</c:v>
                </c:pt>
                <c:pt idx="30">
                  <c:v>1.7128529548645</c:v>
                </c:pt>
                <c:pt idx="31">
                  <c:v>0.98059678077697698</c:v>
                </c:pt>
                <c:pt idx="32">
                  <c:v>0.80904197692871005</c:v>
                </c:pt>
                <c:pt idx="33">
                  <c:v>3.3166818618774401</c:v>
                </c:pt>
                <c:pt idx="34">
                  <c:v>8.5759880542755091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67-40A9-8CC7-9F700511C3D3}"/>
            </c:ext>
          </c:extLst>
        </c:ser>
        <c:ser>
          <c:idx val="3"/>
          <c:order val="3"/>
          <c:tx>
            <c:strRef>
              <c:f>'[Date_SD.xlsx]SORTAT INVERS 50%'!$E$1</c:f>
              <c:strCache>
                <c:ptCount val="1"/>
                <c:pt idx="0">
                  <c:v>RadixSortLSD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</c:spPr>
          <c:marker>
            <c:symbol val="none"/>
          </c:marker>
          <c:cat>
            <c:strRef>
              <c:f>'[Date_SD.xlsx]SORTAT INVERS 50%'!$A$2:$A$36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'[Date_SD.xlsx]SORTAT INVERS 50%'!$E$2:$E$36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2.04706192016601E-3</c:v>
                </c:pt>
                <c:pt idx="11">
                  <c:v>1.0096549987792899E-2</c:v>
                </c:pt>
                <c:pt idx="12">
                  <c:v>2.0501613616943299E-3</c:v>
                </c:pt>
                <c:pt idx="13">
                  <c:v>1.00960731506347E-2</c:v>
                </c:pt>
                <c:pt idx="14">
                  <c:v>8.0623626708984306E-3</c:v>
                </c:pt>
                <c:pt idx="15">
                  <c:v>3.0325651168823201E-2</c:v>
                </c:pt>
                <c:pt idx="16">
                  <c:v>3.0312061309814401E-2</c:v>
                </c:pt>
                <c:pt idx="17">
                  <c:v>3.03335189819335E-2</c:v>
                </c:pt>
                <c:pt idx="18">
                  <c:v>6.0796499252319301E-2</c:v>
                </c:pt>
                <c:pt idx="19">
                  <c:v>1.81910991668701E-2</c:v>
                </c:pt>
                <c:pt idx="20">
                  <c:v>1.0125398635864201E-2</c:v>
                </c:pt>
                <c:pt idx="21">
                  <c:v>0.156907558441162</c:v>
                </c:pt>
                <c:pt idx="22">
                  <c:v>0.33443069458007801</c:v>
                </c:pt>
                <c:pt idx="23">
                  <c:v>0.66831111907958896</c:v>
                </c:pt>
                <c:pt idx="24">
                  <c:v>0.72903418540954501</c:v>
                </c:pt>
                <c:pt idx="25">
                  <c:v>0.55969834327697698</c:v>
                </c:pt>
                <c:pt idx="26">
                  <c:v>0.45642805099487299</c:v>
                </c:pt>
                <c:pt idx="27">
                  <c:v>1.40787053108215</c:v>
                </c:pt>
                <c:pt idx="28">
                  <c:v>1.7312037944793699</c:v>
                </c:pt>
                <c:pt idx="29">
                  <c:v>4.2255942821502597</c:v>
                </c:pt>
                <c:pt idx="30">
                  <c:v>5.7987470626831001</c:v>
                </c:pt>
                <c:pt idx="31">
                  <c:v>3.9829361438751198</c:v>
                </c:pt>
                <c:pt idx="32">
                  <c:v>3.6096646785736</c:v>
                </c:pt>
                <c:pt idx="33">
                  <c:v>13.794998884201</c:v>
                </c:pt>
                <c:pt idx="34">
                  <c:v>4.0141167640686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67-40A9-8CC7-9F700511C3D3}"/>
            </c:ext>
          </c:extLst>
        </c:ser>
        <c:ser>
          <c:idx val="4"/>
          <c:order val="4"/>
          <c:tx>
            <c:strRef>
              <c:f>'[Date_SD.xlsx]SORTAT INVERS 50%'!$F$1</c:f>
              <c:strCache>
                <c:ptCount val="1"/>
                <c:pt idx="0">
                  <c:v>MergeSort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</c:spPr>
          <c:marker>
            <c:symbol val="none"/>
          </c:marker>
          <c:cat>
            <c:strRef>
              <c:f>'[Date_SD.xlsx]SORTAT INVERS 50%'!$A$2:$A$36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'[Date_SD.xlsx]SORTAT INVERS 50%'!$F$2:$F$36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1.5620231628417899E-2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2.1878719329833901E-2</c:v>
                </c:pt>
                <c:pt idx="9">
                  <c:v>1.56559944152832E-2</c:v>
                </c:pt>
                <c:pt idx="10">
                  <c:v>1.5552043914794899E-2</c:v>
                </c:pt>
                <c:pt idx="11">
                  <c:v>2.6238441467285101E-2</c:v>
                </c:pt>
                <c:pt idx="12">
                  <c:v>2.1049976348876901E-3</c:v>
                </c:pt>
                <c:pt idx="13">
                  <c:v>1.8954753875732401E-2</c:v>
                </c:pt>
                <c:pt idx="14">
                  <c:v>0.229743957519531</c:v>
                </c:pt>
                <c:pt idx="15">
                  <c:v>0.111130475997924</c:v>
                </c:pt>
                <c:pt idx="16">
                  <c:v>9.0985774993896401E-2</c:v>
                </c:pt>
                <c:pt idx="17">
                  <c:v>0.173941135406494</c:v>
                </c:pt>
                <c:pt idx="18">
                  <c:v>0.24563193321228</c:v>
                </c:pt>
                <c:pt idx="19">
                  <c:v>8.1654310226440402E-2</c:v>
                </c:pt>
                <c:pt idx="20">
                  <c:v>0.22317957878112701</c:v>
                </c:pt>
                <c:pt idx="21">
                  <c:v>2.88114285469055</c:v>
                </c:pt>
                <c:pt idx="22">
                  <c:v>1.26229000091552</c:v>
                </c:pt>
                <c:pt idx="23">
                  <c:v>1.1331272125244101</c:v>
                </c:pt>
                <c:pt idx="24">
                  <c:v>2.9799458980560298</c:v>
                </c:pt>
                <c:pt idx="25">
                  <c:v>0.82969737052917403</c:v>
                </c:pt>
                <c:pt idx="26">
                  <c:v>3.2900373935699401</c:v>
                </c:pt>
                <c:pt idx="27">
                  <c:v>1.52545142173767</c:v>
                </c:pt>
                <c:pt idx="28">
                  <c:v>31.573821067810002</c:v>
                </c:pt>
                <c:pt idx="29">
                  <c:v>29.902814865112301</c:v>
                </c:pt>
                <c:pt idx="30">
                  <c:v>46.474139928817699</c:v>
                </c:pt>
                <c:pt idx="31">
                  <c:v>12.941009998321499</c:v>
                </c:pt>
                <c:pt idx="32">
                  <c:v>23.416264772415101</c:v>
                </c:pt>
                <c:pt idx="33">
                  <c:v>28.768337726593</c:v>
                </c:pt>
                <c:pt idx="34">
                  <c:v>21.3145477771759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67-40A9-8CC7-9F700511C3D3}"/>
            </c:ext>
          </c:extLst>
        </c:ser>
        <c:ser>
          <c:idx val="5"/>
          <c:order val="5"/>
          <c:tx>
            <c:strRef>
              <c:f>'[Date_SD.xlsx]SORTAT INVERS 50%'!$G$1</c:f>
              <c:strCache>
                <c:ptCount val="1"/>
                <c:pt idx="0">
                  <c:v>QuickSort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</c:spPr>
          <c:marker>
            <c:symbol val="none"/>
          </c:marker>
          <c:cat>
            <c:strRef>
              <c:f>'[Date_SD.xlsx]SORTAT INVERS 50%'!$A$2:$A$36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'[Date_SD.xlsx]SORTAT INVERS 50%'!$G$2:$G$36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1.5668869018554601E-2</c:v>
                </c:pt>
                <c:pt idx="11">
                  <c:v>1.5951156616210899E-2</c:v>
                </c:pt>
                <c:pt idx="12">
                  <c:v>1.74851417541503E-2</c:v>
                </c:pt>
                <c:pt idx="13">
                  <c:v>1.6741275787353498E-2</c:v>
                </c:pt>
                <c:pt idx="14">
                  <c:v>6.0077190399169901E-2</c:v>
                </c:pt>
                <c:pt idx="15">
                  <c:v>5.0538301467895501E-2</c:v>
                </c:pt>
                <c:pt idx="16">
                  <c:v>5.9211254119872998E-2</c:v>
                </c:pt>
                <c:pt idx="17">
                  <c:v>0.17382216453552199</c:v>
                </c:pt>
                <c:pt idx="18">
                  <c:v>0.25437593460083002</c:v>
                </c:pt>
                <c:pt idx="19">
                  <c:v>9.1062307357788003E-2</c:v>
                </c:pt>
                <c:pt idx="20">
                  <c:v>0.24298095703125</c:v>
                </c:pt>
                <c:pt idx="21">
                  <c:v>0.99547481536865201</c:v>
                </c:pt>
                <c:pt idx="22">
                  <c:v>0.53796339035034102</c:v>
                </c:pt>
                <c:pt idx="23">
                  <c:v>0.58986282348632801</c:v>
                </c:pt>
                <c:pt idx="24">
                  <c:v>2.3396534919738698</c:v>
                </c:pt>
                <c:pt idx="25">
                  <c:v>0.69817352294921797</c:v>
                </c:pt>
                <c:pt idx="26">
                  <c:v>3.8842709064483598</c:v>
                </c:pt>
                <c:pt idx="27">
                  <c:v>1.6426303386688199</c:v>
                </c:pt>
                <c:pt idx="28">
                  <c:v>5.7482595443725497</c:v>
                </c:pt>
                <c:pt idx="29">
                  <c:v>19.212414264678898</c:v>
                </c:pt>
                <c:pt idx="30">
                  <c:v>49.232499837875302</c:v>
                </c:pt>
                <c:pt idx="31">
                  <c:v>11.9185314178466</c:v>
                </c:pt>
                <c:pt idx="32">
                  <c:v>31.7419447898864</c:v>
                </c:pt>
                <c:pt idx="33">
                  <c:v>41.423563241958597</c:v>
                </c:pt>
                <c:pt idx="34">
                  <c:v>31.155257940292302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67-40A9-8CC7-9F700511C3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5882432"/>
        <c:axId val="695887352"/>
      </c:lineChart>
      <c:catAx>
        <c:axId val="69588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887352"/>
        <c:crosses val="autoZero"/>
        <c:auto val="1"/>
        <c:lblAlgn val="ctr"/>
        <c:lblOffset val="100"/>
        <c:noMultiLvlLbl val="0"/>
      </c:catAx>
      <c:valAx>
        <c:axId val="695887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88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VECTOR SORTAT 75%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'[Date_SD.xlsx]SORTAT INVERS 75%'!$B$1</c:f>
              <c:strCache>
                <c:ptCount val="1"/>
                <c:pt idx="0">
                  <c:v>TimSort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'[Date_SD.xlsx]SORTAT INVERS 75%'!$A$2:$A$36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'[Date_SD.xlsx]SORTAT INVERS 75%'!$B$2:$B$36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2.0480155944824201E-3</c:v>
                </c:pt>
                <c:pt idx="15">
                  <c:v>0</c:v>
                </c:pt>
                <c:pt idx="16">
                  <c:v>2.06756591796875E-3</c:v>
                </c:pt>
                <c:pt idx="17">
                  <c:v>2.0573139190673802E-3</c:v>
                </c:pt>
                <c:pt idx="18">
                  <c:v>0</c:v>
                </c:pt>
                <c:pt idx="19">
                  <c:v>2.0592212677001901E-3</c:v>
                </c:pt>
                <c:pt idx="20">
                  <c:v>0</c:v>
                </c:pt>
                <c:pt idx="21">
                  <c:v>2.02100276947021E-2</c:v>
                </c:pt>
                <c:pt idx="22">
                  <c:v>2.0226478576660101E-2</c:v>
                </c:pt>
                <c:pt idx="23">
                  <c:v>2.8427362442016602E-2</c:v>
                </c:pt>
                <c:pt idx="24">
                  <c:v>4.2502164840698201E-2</c:v>
                </c:pt>
                <c:pt idx="25">
                  <c:v>0.151344299316406</c:v>
                </c:pt>
                <c:pt idx="26">
                  <c:v>1.23517513275146E-2</c:v>
                </c:pt>
                <c:pt idx="27">
                  <c:v>1.0163784027099601E-2</c:v>
                </c:pt>
                <c:pt idx="28">
                  <c:v>0.235565900802612</c:v>
                </c:pt>
                <c:pt idx="29">
                  <c:v>0.65103888511657704</c:v>
                </c:pt>
                <c:pt idx="30">
                  <c:v>0.77210521697998002</c:v>
                </c:pt>
                <c:pt idx="31">
                  <c:v>1.19188928604125</c:v>
                </c:pt>
                <c:pt idx="32">
                  <c:v>1.3251602649688701</c:v>
                </c:pt>
                <c:pt idx="33">
                  <c:v>1.11443471908569</c:v>
                </c:pt>
                <c:pt idx="34">
                  <c:v>0.53770446777343694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70-4F03-B4E4-0A24E3BCE0FE}"/>
            </c:ext>
          </c:extLst>
        </c:ser>
        <c:ser>
          <c:idx val="1"/>
          <c:order val="1"/>
          <c:tx>
            <c:strRef>
              <c:f>'[Date_SD.xlsx]SORTAT INVERS 75%'!$C$1</c:f>
              <c:strCache>
                <c:ptCount val="1"/>
                <c:pt idx="0">
                  <c:v>BubbleSort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'[Date_SD.xlsx]SORTAT INVERS 75%'!$A$2:$A$36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'[Date_SD.xlsx]SORTAT INVERS 75%'!$C$2:$C$36</c:f>
              <c:numCache>
                <c:formatCode>General</c:formatCode>
                <c:ptCount val="3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70-4F03-B4E4-0A24E3BCE0FE}"/>
            </c:ext>
          </c:extLst>
        </c:ser>
        <c:ser>
          <c:idx val="2"/>
          <c:order val="2"/>
          <c:tx>
            <c:strRef>
              <c:f>'[Date_SD.xlsx]SORTAT INVERS 75%'!$D$1</c:f>
              <c:strCache>
                <c:ptCount val="1"/>
                <c:pt idx="0">
                  <c:v>CountSort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'[Date_SD.xlsx]SORTAT INVERS 75%'!$A$2:$A$36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'[Date_SD.xlsx]SORTAT INVERS 75%'!$D$2:$D$36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1.56214237213134E-2</c:v>
                </c:pt>
                <c:pt idx="4">
                  <c:v>6.8994283676147405E-2</c:v>
                </c:pt>
                <c:pt idx="5">
                  <c:v>1.11006879806518</c:v>
                </c:pt>
                <c:pt idx="6">
                  <c:v>8.3379695415496808</c:v>
                </c:pt>
                <c:pt idx="7">
                  <c:v>8.1264972686767491E-3</c:v>
                </c:pt>
                <c:pt idx="8">
                  <c:v>0</c:v>
                </c:pt>
                <c:pt idx="9">
                  <c:v>0</c:v>
                </c:pt>
                <c:pt idx="10">
                  <c:v>8.0568790435790998E-3</c:v>
                </c:pt>
                <c:pt idx="11">
                  <c:v>7.2731733322143499E-2</c:v>
                </c:pt>
                <c:pt idx="12">
                  <c:v>1.08435106277465</c:v>
                </c:pt>
                <c:pt idx="13">
                  <c:v>7.5137801170349103</c:v>
                </c:pt>
                <c:pt idx="14">
                  <c:v>0</c:v>
                </c:pt>
                <c:pt idx="15">
                  <c:v>0</c:v>
                </c:pt>
                <c:pt idx="16">
                  <c:v>3.02860736846923E-2</c:v>
                </c:pt>
                <c:pt idx="17">
                  <c:v>2.0246505737304601E-2</c:v>
                </c:pt>
                <c:pt idx="18">
                  <c:v>0.10120820999145499</c:v>
                </c:pt>
                <c:pt idx="19">
                  <c:v>0.92877078056335405</c:v>
                </c:pt>
                <c:pt idx="20">
                  <c:v>7.4127941131591797</c:v>
                </c:pt>
                <c:pt idx="21">
                  <c:v>0.123441934585571</c:v>
                </c:pt>
                <c:pt idx="22">
                  <c:v>0.14030480384826599</c:v>
                </c:pt>
                <c:pt idx="23">
                  <c:v>8.2903623580932603E-2</c:v>
                </c:pt>
                <c:pt idx="24">
                  <c:v>0.13166022300720201</c:v>
                </c:pt>
                <c:pt idx="25">
                  <c:v>0.30680084228515597</c:v>
                </c:pt>
                <c:pt idx="26">
                  <c:v>0.76743149757385198</c:v>
                </c:pt>
                <c:pt idx="27">
                  <c:v>9.7714426517486501</c:v>
                </c:pt>
                <c:pt idx="28">
                  <c:v>1.3785431385040201</c:v>
                </c:pt>
                <c:pt idx="29">
                  <c:v>2.29033255577087</c:v>
                </c:pt>
                <c:pt idx="30">
                  <c:v>2.4275279045104901</c:v>
                </c:pt>
                <c:pt idx="31">
                  <c:v>1.83754229545593</c:v>
                </c:pt>
                <c:pt idx="32">
                  <c:v>1.7276759147644001</c:v>
                </c:pt>
                <c:pt idx="33">
                  <c:v>2.3437340259552002</c:v>
                </c:pt>
                <c:pt idx="34">
                  <c:v>8.7987482547759992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70-4F03-B4E4-0A24E3BCE0FE}"/>
            </c:ext>
          </c:extLst>
        </c:ser>
        <c:ser>
          <c:idx val="3"/>
          <c:order val="3"/>
          <c:tx>
            <c:strRef>
              <c:f>'[Date_SD.xlsx]SORTAT INVERS 75%'!$E$1</c:f>
              <c:strCache>
                <c:ptCount val="1"/>
                <c:pt idx="0">
                  <c:v>RadixSortLSD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'[Date_SD.xlsx]SORTAT INVERS 75%'!$A$2:$A$36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'[Date_SD.xlsx]SORTAT INVERS 75%'!$E$2:$E$36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2.1264553070068299E-3</c:v>
                </c:pt>
                <c:pt idx="8">
                  <c:v>0</c:v>
                </c:pt>
                <c:pt idx="9">
                  <c:v>1.0124683380126899E-2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1.00884437561035E-2</c:v>
                </c:pt>
                <c:pt idx="14">
                  <c:v>8.0614089965820295E-3</c:v>
                </c:pt>
                <c:pt idx="15">
                  <c:v>8.0614089965820295E-3</c:v>
                </c:pt>
                <c:pt idx="16">
                  <c:v>4.04779911041259E-2</c:v>
                </c:pt>
                <c:pt idx="17">
                  <c:v>3.2455921173095703E-2</c:v>
                </c:pt>
                <c:pt idx="18">
                  <c:v>1.21734142303466E-2</c:v>
                </c:pt>
                <c:pt idx="19">
                  <c:v>2.0271301269531201E-2</c:v>
                </c:pt>
                <c:pt idx="20">
                  <c:v>2.22141742706298E-2</c:v>
                </c:pt>
                <c:pt idx="21">
                  <c:v>0.13162469863891599</c:v>
                </c:pt>
                <c:pt idx="22">
                  <c:v>0.13170790672302199</c:v>
                </c:pt>
                <c:pt idx="23">
                  <c:v>0.131715297698974</c:v>
                </c:pt>
                <c:pt idx="24">
                  <c:v>0.334823608398437</c:v>
                </c:pt>
                <c:pt idx="25">
                  <c:v>1.05338859558105</c:v>
                </c:pt>
                <c:pt idx="26">
                  <c:v>0.21504044532775801</c:v>
                </c:pt>
                <c:pt idx="27">
                  <c:v>0.20278549194335899</c:v>
                </c:pt>
                <c:pt idx="28">
                  <c:v>1.3556149005889799</c:v>
                </c:pt>
                <c:pt idx="29">
                  <c:v>4.6048662662506104</c:v>
                </c:pt>
                <c:pt idx="30">
                  <c:v>6.2143039703369096</c:v>
                </c:pt>
                <c:pt idx="31">
                  <c:v>7.8612701892852703</c:v>
                </c:pt>
                <c:pt idx="32">
                  <c:v>8.7544696331024099</c:v>
                </c:pt>
                <c:pt idx="33">
                  <c:v>8.8249552249908394</c:v>
                </c:pt>
                <c:pt idx="34">
                  <c:v>6.1377408504486004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70-4F03-B4E4-0A24E3BCE0FE}"/>
            </c:ext>
          </c:extLst>
        </c:ser>
        <c:ser>
          <c:idx val="4"/>
          <c:order val="4"/>
          <c:tx>
            <c:strRef>
              <c:f>'[Date_SD.xlsx]SORTAT INVERS 75%'!$F$1</c:f>
              <c:strCache>
                <c:ptCount val="1"/>
                <c:pt idx="0">
                  <c:v>MergeSort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'[Date_SD.xlsx]SORTAT INVERS 75%'!$A$2:$A$36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'[Date_SD.xlsx]SORTAT INVERS 75%'!$F$2:$F$36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1.56171321868896E-2</c:v>
                </c:pt>
                <c:pt idx="9">
                  <c:v>0</c:v>
                </c:pt>
                <c:pt idx="10">
                  <c:v>1.5626430511474599E-2</c:v>
                </c:pt>
                <c:pt idx="11">
                  <c:v>0</c:v>
                </c:pt>
                <c:pt idx="12">
                  <c:v>0</c:v>
                </c:pt>
                <c:pt idx="13">
                  <c:v>1.5620708465576101E-2</c:v>
                </c:pt>
                <c:pt idx="14">
                  <c:v>0.18239068984985299</c:v>
                </c:pt>
                <c:pt idx="15">
                  <c:v>0.166150093078613</c:v>
                </c:pt>
                <c:pt idx="16">
                  <c:v>0.171573400497436</c:v>
                </c:pt>
                <c:pt idx="17">
                  <c:v>0.165557861328125</c:v>
                </c:pt>
                <c:pt idx="18">
                  <c:v>0.17772173881530701</c:v>
                </c:pt>
                <c:pt idx="19">
                  <c:v>0.124690055847167</c:v>
                </c:pt>
                <c:pt idx="20">
                  <c:v>0.24335741996765101</c:v>
                </c:pt>
                <c:pt idx="21">
                  <c:v>2.3383498191833398</c:v>
                </c:pt>
                <c:pt idx="22">
                  <c:v>2.5244905948638898</c:v>
                </c:pt>
                <c:pt idx="23">
                  <c:v>3.0399353504180899</c:v>
                </c:pt>
                <c:pt idx="24">
                  <c:v>2.5049033164978001</c:v>
                </c:pt>
                <c:pt idx="25">
                  <c:v>1.19748663902282</c:v>
                </c:pt>
                <c:pt idx="26">
                  <c:v>2.2545466423034601</c:v>
                </c:pt>
                <c:pt idx="27">
                  <c:v>1.2324087619781401</c:v>
                </c:pt>
                <c:pt idx="28">
                  <c:v>7.4585583209991402</c:v>
                </c:pt>
                <c:pt idx="29">
                  <c:v>30.450326681137</c:v>
                </c:pt>
                <c:pt idx="30">
                  <c:v>13.0851373672485</c:v>
                </c:pt>
                <c:pt idx="31">
                  <c:v>32.155374526977504</c:v>
                </c:pt>
                <c:pt idx="32">
                  <c:v>9.5052850246429408</c:v>
                </c:pt>
                <c:pt idx="33">
                  <c:v>23.768913507461502</c:v>
                </c:pt>
                <c:pt idx="34">
                  <c:v>23.0465474128723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70-4F03-B4E4-0A24E3BCE0FE}"/>
            </c:ext>
          </c:extLst>
        </c:ser>
        <c:ser>
          <c:idx val="5"/>
          <c:order val="5"/>
          <c:tx>
            <c:strRef>
              <c:f>'[Date_SD.xlsx]SORTAT INVERS 75%'!$G$1</c:f>
              <c:strCache>
                <c:ptCount val="1"/>
                <c:pt idx="0">
                  <c:v>QuickSort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'[Date_SD.xlsx]SORTAT INVERS 75%'!$A$2:$A$36</c:f>
              <c:strCache>
                <c:ptCount val="35"/>
                <c:pt idx="0">
                  <c:v>100/100</c:v>
                </c:pt>
                <c:pt idx="1">
                  <c:v>100/1000</c:v>
                </c:pt>
                <c:pt idx="2">
                  <c:v>100/10000</c:v>
                </c:pt>
                <c:pt idx="3">
                  <c:v>100/100000</c:v>
                </c:pt>
                <c:pt idx="4">
                  <c:v>100/1000000</c:v>
                </c:pt>
                <c:pt idx="5">
                  <c:v>100/1000000</c:v>
                </c:pt>
                <c:pt idx="6">
                  <c:v>100/10000000</c:v>
                </c:pt>
                <c:pt idx="7">
                  <c:v>1000/100</c:v>
                </c:pt>
                <c:pt idx="8">
                  <c:v>1000/1000</c:v>
                </c:pt>
                <c:pt idx="9">
                  <c:v>1000/10000</c:v>
                </c:pt>
                <c:pt idx="10">
                  <c:v>1000/100000</c:v>
                </c:pt>
                <c:pt idx="11">
                  <c:v>1000/1000000</c:v>
                </c:pt>
                <c:pt idx="12">
                  <c:v>1000/10000000</c:v>
                </c:pt>
                <c:pt idx="13">
                  <c:v>1000/100000000</c:v>
                </c:pt>
                <c:pt idx="14">
                  <c:v>10000/100</c:v>
                </c:pt>
                <c:pt idx="15">
                  <c:v>10000/1000</c:v>
                </c:pt>
                <c:pt idx="16">
                  <c:v>10000/10000</c:v>
                </c:pt>
                <c:pt idx="17">
                  <c:v>10000/100000</c:v>
                </c:pt>
                <c:pt idx="18">
                  <c:v>10000/1000000</c:v>
                </c:pt>
                <c:pt idx="19">
                  <c:v>10000/10000000</c:v>
                </c:pt>
                <c:pt idx="20">
                  <c:v>10000/100000000</c:v>
                </c:pt>
                <c:pt idx="21">
                  <c:v>100000/100</c:v>
                </c:pt>
                <c:pt idx="22">
                  <c:v>100000/1000</c:v>
                </c:pt>
                <c:pt idx="23">
                  <c:v>100000/10000</c:v>
                </c:pt>
                <c:pt idx="24">
                  <c:v>100000/100000</c:v>
                </c:pt>
                <c:pt idx="25">
                  <c:v>100000/1000000</c:v>
                </c:pt>
                <c:pt idx="26">
                  <c:v>100000/10000000</c:v>
                </c:pt>
                <c:pt idx="27">
                  <c:v>100000/100000000</c:v>
                </c:pt>
                <c:pt idx="28">
                  <c:v>1000000/100</c:v>
                </c:pt>
                <c:pt idx="29">
                  <c:v>1000000/1000</c:v>
                </c:pt>
                <c:pt idx="30">
                  <c:v>1000000/10000</c:v>
                </c:pt>
                <c:pt idx="31">
                  <c:v>1000000/100000</c:v>
                </c:pt>
                <c:pt idx="32">
                  <c:v>1000000/1000000</c:v>
                </c:pt>
                <c:pt idx="33">
                  <c:v>1000000/10000000</c:v>
                </c:pt>
                <c:pt idx="34">
                  <c:v>1000000/100000000</c:v>
                </c:pt>
              </c:strCache>
            </c:strRef>
          </c:cat>
          <c:val>
            <c:numRef>
              <c:f>'[Date_SD.xlsx]SORTAT INVERS 75%'!$G$2:$G$36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2.21278667449951E-2</c:v>
                </c:pt>
                <c:pt idx="9">
                  <c:v>0</c:v>
                </c:pt>
                <c:pt idx="10">
                  <c:v>0</c:v>
                </c:pt>
                <c:pt idx="11">
                  <c:v>1.56211853027343E-2</c:v>
                </c:pt>
                <c:pt idx="12">
                  <c:v>1.56221389770507E-2</c:v>
                </c:pt>
                <c:pt idx="13">
                  <c:v>1.56211853027343E-2</c:v>
                </c:pt>
                <c:pt idx="14">
                  <c:v>3.8811206817626898E-2</c:v>
                </c:pt>
                <c:pt idx="15">
                  <c:v>7.0810317993163993E-2</c:v>
                </c:pt>
                <c:pt idx="16">
                  <c:v>0.10872006416320799</c:v>
                </c:pt>
                <c:pt idx="17">
                  <c:v>0.25232386589050199</c:v>
                </c:pt>
                <c:pt idx="18">
                  <c:v>0.20664668083190901</c:v>
                </c:pt>
                <c:pt idx="19">
                  <c:v>0.15298151969909601</c:v>
                </c:pt>
                <c:pt idx="20">
                  <c:v>0.27452945709228499</c:v>
                </c:pt>
                <c:pt idx="21">
                  <c:v>0.48858666419982899</c:v>
                </c:pt>
                <c:pt idx="22">
                  <c:v>1.5725612640380799</c:v>
                </c:pt>
                <c:pt idx="23">
                  <c:v>2.4287340641021702</c:v>
                </c:pt>
                <c:pt idx="24">
                  <c:v>2.4253046512603702</c:v>
                </c:pt>
                <c:pt idx="25">
                  <c:v>1.2401473522186199</c:v>
                </c:pt>
                <c:pt idx="26">
                  <c:v>3.0589051246643</c:v>
                </c:pt>
                <c:pt idx="27">
                  <c:v>1.9858305454254099</c:v>
                </c:pt>
                <c:pt idx="28">
                  <c:v>1.92863321304321</c:v>
                </c:pt>
                <c:pt idx="29">
                  <c:v>22.128800868988002</c:v>
                </c:pt>
                <c:pt idx="30">
                  <c:v>12.6773040294647</c:v>
                </c:pt>
                <c:pt idx="31">
                  <c:v>38.394276142120297</c:v>
                </c:pt>
                <c:pt idx="32">
                  <c:v>14.685701131820601</c:v>
                </c:pt>
                <c:pt idx="33">
                  <c:v>38.391146421432403</c:v>
                </c:pt>
                <c:pt idx="34">
                  <c:v>37.716850042343097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970-4F03-B4E4-0A24E3BCE0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7924296"/>
        <c:axId val="797922000"/>
      </c:lineChart>
      <c:catAx>
        <c:axId val="79792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7922000"/>
        <c:crosses val="autoZero"/>
        <c:auto val="1"/>
        <c:lblAlgn val="ctr"/>
        <c:lblOffset val="100"/>
        <c:noMultiLvlLbl val="0"/>
      </c:catAx>
      <c:valAx>
        <c:axId val="79792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7924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5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14-Mar-21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14-Mar-21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14-Mar-21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14-Mar-21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14-Mar-21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14-Mar-21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14-Mar-21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14-Mar-21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14-Mar-21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14-Mar-21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14-Mar-21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14-Mar-21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14-Mar-21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14-Mar-21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14-Mar-21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14-Mar-21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PROIECT STRUCTURI DATE- ALGORITMI DE SORTARE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NEAGU ANASTASIA-ELENA, GRUPA 134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BFDAD-C0D5-4B54-89CF-731F1E67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RADIXSORT LSD</a:t>
            </a:r>
            <a:endParaRPr lang="en-GB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F6455-A7E7-483F-9FDF-5B22E3694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Algoritm mediu ca timp de rulare, mai rapid decât cele recursive.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F8725-3DFB-4BD6-B564-C85396B42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832655"/>
            <a:ext cx="6633184" cy="276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9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53B9-6D27-4F98-9A41-A9D1ECE9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130" y="609599"/>
            <a:ext cx="4144091" cy="5273675"/>
          </a:xfrm>
        </p:spPr>
        <p:txBody>
          <a:bodyPr>
            <a:normAutofit/>
          </a:bodyPr>
          <a:lstStyle/>
          <a:p>
            <a:pPr marL="285750" indent="-285750">
              <a:buFont typeface="Wingdings 2" panose="05020102010507070707" pitchFamily="18" charset="2"/>
              <a:buChar char=""/>
            </a:pP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Timpul de rulare nu depășește 20s pentru sortări de până în </a:t>
            </a: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ro-RO" sz="1800" baseline="30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6 </a:t>
            </a:r>
            <a:r>
              <a:rPr lang="ro-RO" sz="1800" dirty="0"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elemente. Gradul de sortare (ascendentă sau descendentă) al tabloului inițial nu afectează semnificativ durata sortării.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2" y="609599"/>
            <a:ext cx="6889687" cy="5273675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986605B-F2CA-4996-A396-7093EC6682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178729"/>
              </p:ext>
            </p:extLst>
          </p:nvPr>
        </p:nvGraphicFramePr>
        <p:xfrm>
          <a:off x="924443" y="887213"/>
          <a:ext cx="6309300" cy="4718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18847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26DFD-4E86-47B9-B7D2-6BED8082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endParaRPr lang="en-GB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B1F02-D9BA-4596-8F6F-1D4AC8CC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43" y="2247153"/>
            <a:ext cx="4039944" cy="3544046"/>
          </a:xfrm>
        </p:spPr>
        <p:txBody>
          <a:bodyPr>
            <a:normAutofit/>
          </a:bodyPr>
          <a:lstStyle/>
          <a:p>
            <a:pPr algn="ctr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</a:t>
            </a: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de sortare, mai rapid decât </a:t>
            </a:r>
            <a:r>
              <a:rPr lang="ro-R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55571-3FDC-4C7D-8D22-96B67BC64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372" y="643466"/>
            <a:ext cx="4517135" cy="51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96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2" y="609599"/>
            <a:ext cx="6889687" cy="5273675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031A337-148A-4082-A378-91B0B67D2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30491"/>
              </p:ext>
            </p:extLst>
          </p:nvPr>
        </p:nvGraphicFramePr>
        <p:xfrm>
          <a:off x="924443" y="887213"/>
          <a:ext cx="6309300" cy="4718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22AD4FF6-C071-4570-98B7-08D331CFFAFB}"/>
              </a:ext>
            </a:extLst>
          </p:cNvPr>
          <p:cNvSpPr txBox="1">
            <a:spLocks/>
          </p:cNvSpPr>
          <p:nvPr/>
        </p:nvSpPr>
        <p:spPr>
          <a:xfrm>
            <a:off x="8157172" y="609045"/>
            <a:ext cx="3413156" cy="52736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 2" panose="05020102010507070707" pitchFamily="18" charset="2"/>
              <a:buChar char=""/>
            </a:pP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Timpul de rulare al algoritmului poate ajunge până la 50s când lucrează cu</a:t>
            </a: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10</a:t>
            </a:r>
            <a:r>
              <a:rPr lang="ro-RO" sz="1800" baseline="30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elemente cu o valoare până la </a:t>
            </a: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ro-RO" sz="1800" baseline="30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8</a:t>
            </a: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 Când numărul de elemente atinge un milion, timpul de execuție fluctuează, fiind însă mai mare decât înainte. Stadiul de sortare al tabloului inițial nu influențează durata sortării ulterioare.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08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18D95-EB12-453F-B40A-264B749C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endParaRPr lang="en-GB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A7E2-7CE6-4B1A-92EC-8754C89F2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14" y="2484058"/>
            <a:ext cx="3818002" cy="3544046"/>
          </a:xfrm>
        </p:spPr>
        <p:txBody>
          <a:bodyPr>
            <a:normAutofit/>
          </a:bodyPr>
          <a:lstStyle/>
          <a:p>
            <a:pPr algn="ctr"/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Cel mai lent algoritm de sortare din cele prezentate.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67F0A-1EC1-43D8-BCF2-B96AD52A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857530"/>
            <a:ext cx="6633184" cy="27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9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2" y="609599"/>
            <a:ext cx="6889687" cy="5273675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8176C9C-873A-4F1B-A3E4-614A0998B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312752"/>
              </p:ext>
            </p:extLst>
          </p:nvPr>
        </p:nvGraphicFramePr>
        <p:xfrm>
          <a:off x="924443" y="887213"/>
          <a:ext cx="6309300" cy="4718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A83E4692-6194-47C3-831B-7A97D7A34A70}"/>
              </a:ext>
            </a:extLst>
          </p:cNvPr>
          <p:cNvSpPr txBox="1">
            <a:spLocks/>
          </p:cNvSpPr>
          <p:nvPr/>
        </p:nvSpPr>
        <p:spPr>
          <a:xfrm>
            <a:off x="7883371" y="609045"/>
            <a:ext cx="3950563" cy="52736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 2" panose="05020102010507070707" pitchFamily="18" charset="2"/>
              <a:buChar char=""/>
            </a:pP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Când numărul de elemente atinge un milion, se mărește semnificativ timpul necesar efectuării sortării, mai ales dacă tabloul inițial a fost sortat anterior, fie crescător sau descrescător. Selecția pivotului nu influențează mult timpul execuției pentru acest ordin de date(comparație pe următorul </a:t>
            </a:r>
            <a:r>
              <a:rPr lang="ro-R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slide</a:t>
            </a: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 însă selecția aleatorie se dovedește a fi, în general, preferabilă. 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712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6C68-63E6-4BA6-9970-5943671A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COMPARA</a:t>
            </a:r>
            <a:r>
              <a:rPr lang="ro-RO" sz="3200">
                <a:latin typeface="Courier New" panose="02070309020205020404" pitchFamily="49" charset="0"/>
                <a:cs typeface="Courier New" panose="02070309020205020404" pitchFamily="49" charset="0"/>
              </a:rPr>
              <a:t>ȚI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DURATEI SORT</a:t>
            </a: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Ă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RII QUICKSORT </a:t>
            </a: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Î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 FUNC</a:t>
            </a: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Ț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IE DE SELEC</a:t>
            </a:r>
            <a:r>
              <a:rPr lang="ro-RO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Ț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IA PIVOTULUI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88B8A1F-C999-4472-977B-C8E50287D6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218482"/>
              </p:ext>
            </p:extLst>
          </p:nvPr>
        </p:nvGraphicFramePr>
        <p:xfrm>
          <a:off x="322125" y="1866900"/>
          <a:ext cx="3604418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C281497-7452-4778-80C2-0148913BCB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23125"/>
              </p:ext>
            </p:extLst>
          </p:nvPr>
        </p:nvGraphicFramePr>
        <p:xfrm>
          <a:off x="4288466" y="1866900"/>
          <a:ext cx="3604419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66546EA-FB57-49B1-9451-11FA035F5E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3669133"/>
              </p:ext>
            </p:extLst>
          </p:nvPr>
        </p:nvGraphicFramePr>
        <p:xfrm>
          <a:off x="8254808" y="1866900"/>
          <a:ext cx="3604419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206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02B083-54F7-41CA-9C6D-B87D35683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8E431-CE68-4B79-BFB6-87841954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13" y="609599"/>
            <a:ext cx="3591181" cy="5273675"/>
          </a:xfrm>
        </p:spPr>
        <p:txBody>
          <a:bodyPr>
            <a:normAutofit/>
          </a:bodyPr>
          <a:lstStyle/>
          <a:p>
            <a:r>
              <a:rPr lang="ro-RO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PREZENTARE GENERALĂ A TIMPULUI MEDIU DE RULARE AL ALGORITMILOR</a:t>
            </a:r>
            <a:br>
              <a:rPr lang="ro-RO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o-RO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PROPUȘI 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2AA17E1-8D32-49FA-8C33-D57631B4E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83806" y="-2"/>
            <a:ext cx="8108194" cy="6858002"/>
          </a:xfrm>
          <a:custGeom>
            <a:avLst/>
            <a:gdLst>
              <a:gd name="connsiteX0" fmla="*/ 4629960 w 8108194"/>
              <a:gd name="connsiteY0" fmla="*/ 0 h 6858002"/>
              <a:gd name="connsiteX1" fmla="*/ 0 w 8108194"/>
              <a:gd name="connsiteY1" fmla="*/ 0 h 6858002"/>
              <a:gd name="connsiteX2" fmla="*/ 0 w 8108194"/>
              <a:gd name="connsiteY2" fmla="*/ 6858002 h 6858002"/>
              <a:gd name="connsiteX3" fmla="*/ 1406984 w 8108194"/>
              <a:gd name="connsiteY3" fmla="*/ 6858002 h 6858002"/>
              <a:gd name="connsiteX4" fmla="*/ 4629960 w 8108194"/>
              <a:gd name="connsiteY4" fmla="*/ 6858002 h 6858002"/>
              <a:gd name="connsiteX5" fmla="*/ 7761129 w 8108194"/>
              <a:gd name="connsiteY5" fmla="*/ 6858002 h 6858002"/>
              <a:gd name="connsiteX6" fmla="*/ 7795626 w 8108194"/>
              <a:gd name="connsiteY6" fmla="*/ 6702327 h 6858002"/>
              <a:gd name="connsiteX7" fmla="*/ 7828504 w 8108194"/>
              <a:gd name="connsiteY7" fmla="*/ 6547336 h 6858002"/>
              <a:gd name="connsiteX8" fmla="*/ 7860686 w 8108194"/>
              <a:gd name="connsiteY8" fmla="*/ 6391660 h 6858002"/>
              <a:gd name="connsiteX9" fmla="*/ 7888239 w 8108194"/>
              <a:gd name="connsiteY9" fmla="*/ 6235297 h 6858002"/>
              <a:gd name="connsiteX10" fmla="*/ 7916023 w 8108194"/>
              <a:gd name="connsiteY10" fmla="*/ 6079621 h 6858002"/>
              <a:gd name="connsiteX11" fmla="*/ 7941955 w 8108194"/>
              <a:gd name="connsiteY11" fmla="*/ 5923258 h 6858002"/>
              <a:gd name="connsiteX12" fmla="*/ 7964181 w 8108194"/>
              <a:gd name="connsiteY12" fmla="*/ 5768953 h 6858002"/>
              <a:gd name="connsiteX13" fmla="*/ 7985250 w 8108194"/>
              <a:gd name="connsiteY13" fmla="*/ 5612591 h 6858002"/>
              <a:gd name="connsiteX14" fmla="*/ 8004468 w 8108194"/>
              <a:gd name="connsiteY14" fmla="*/ 5456914 h 6858002"/>
              <a:gd name="connsiteX15" fmla="*/ 8021137 w 8108194"/>
              <a:gd name="connsiteY15" fmla="*/ 5303981 h 6858002"/>
              <a:gd name="connsiteX16" fmla="*/ 8037808 w 8108194"/>
              <a:gd name="connsiteY16" fmla="*/ 5148990 h 6858002"/>
              <a:gd name="connsiteX17" fmla="*/ 8051700 w 8108194"/>
              <a:gd name="connsiteY17" fmla="*/ 4996057 h 6858002"/>
              <a:gd name="connsiteX18" fmla="*/ 8062581 w 8108194"/>
              <a:gd name="connsiteY18" fmla="*/ 4843123 h 6858002"/>
              <a:gd name="connsiteX19" fmla="*/ 8073927 w 8108194"/>
              <a:gd name="connsiteY19" fmla="*/ 4690876 h 6858002"/>
              <a:gd name="connsiteX20" fmla="*/ 8083419 w 8108194"/>
              <a:gd name="connsiteY20" fmla="*/ 4540000 h 6858002"/>
              <a:gd name="connsiteX21" fmla="*/ 8090134 w 8108194"/>
              <a:gd name="connsiteY21" fmla="*/ 4390495 h 6858002"/>
              <a:gd name="connsiteX22" fmla="*/ 8095922 w 8108194"/>
              <a:gd name="connsiteY22" fmla="*/ 4240991 h 6858002"/>
              <a:gd name="connsiteX23" fmla="*/ 8101479 w 8108194"/>
              <a:gd name="connsiteY23" fmla="*/ 4092858 h 6858002"/>
              <a:gd name="connsiteX24" fmla="*/ 8104026 w 8108194"/>
              <a:gd name="connsiteY24" fmla="*/ 3946783 h 6858002"/>
              <a:gd name="connsiteX25" fmla="*/ 8106804 w 8108194"/>
              <a:gd name="connsiteY25" fmla="*/ 3800707 h 6858002"/>
              <a:gd name="connsiteX26" fmla="*/ 8108194 w 8108194"/>
              <a:gd name="connsiteY26" fmla="*/ 3656689 h 6858002"/>
              <a:gd name="connsiteX27" fmla="*/ 8106804 w 8108194"/>
              <a:gd name="connsiteY27" fmla="*/ 3514043 h 6858002"/>
              <a:gd name="connsiteX28" fmla="*/ 8106804 w 8108194"/>
              <a:gd name="connsiteY28" fmla="*/ 3372768 h 6858002"/>
              <a:gd name="connsiteX29" fmla="*/ 8104026 w 8108194"/>
              <a:gd name="connsiteY29" fmla="*/ 3232865 h 6858002"/>
              <a:gd name="connsiteX30" fmla="*/ 8099859 w 8108194"/>
              <a:gd name="connsiteY30" fmla="*/ 3095705 h 6858002"/>
              <a:gd name="connsiteX31" fmla="*/ 8095922 w 8108194"/>
              <a:gd name="connsiteY31" fmla="*/ 2959917 h 6858002"/>
              <a:gd name="connsiteX32" fmla="*/ 8091523 w 8108194"/>
              <a:gd name="connsiteY32" fmla="*/ 2826871 h 6858002"/>
              <a:gd name="connsiteX33" fmla="*/ 8084809 w 8108194"/>
              <a:gd name="connsiteY33" fmla="*/ 2694512 h 6858002"/>
              <a:gd name="connsiteX34" fmla="*/ 8077631 w 8108194"/>
              <a:gd name="connsiteY34" fmla="*/ 2564211 h 6858002"/>
              <a:gd name="connsiteX35" fmla="*/ 8071149 w 8108194"/>
              <a:gd name="connsiteY35" fmla="*/ 2436652 h 6858002"/>
              <a:gd name="connsiteX36" fmla="*/ 8052857 w 8108194"/>
              <a:gd name="connsiteY36" fmla="*/ 2187706 h 6858002"/>
              <a:gd name="connsiteX37" fmla="*/ 8033409 w 8108194"/>
              <a:gd name="connsiteY37" fmla="*/ 1949048 h 6858002"/>
              <a:gd name="connsiteX38" fmla="*/ 8013034 w 8108194"/>
              <a:gd name="connsiteY38" fmla="*/ 1719991 h 6858002"/>
              <a:gd name="connsiteX39" fmla="*/ 7990575 w 8108194"/>
              <a:gd name="connsiteY39" fmla="*/ 1503278 h 6858002"/>
              <a:gd name="connsiteX40" fmla="*/ 7967191 w 8108194"/>
              <a:gd name="connsiteY40" fmla="*/ 1296166 h 6858002"/>
              <a:gd name="connsiteX41" fmla="*/ 7941955 w 8108194"/>
              <a:gd name="connsiteY41" fmla="*/ 1104142 h 6858002"/>
              <a:gd name="connsiteX42" fmla="*/ 7917180 w 8108194"/>
              <a:gd name="connsiteY42" fmla="*/ 923777 h 6858002"/>
              <a:gd name="connsiteX43" fmla="*/ 7892407 w 8108194"/>
              <a:gd name="connsiteY43" fmla="*/ 757813 h 6858002"/>
              <a:gd name="connsiteX44" fmla="*/ 7869022 w 8108194"/>
              <a:gd name="connsiteY44" fmla="*/ 605566 h 6858002"/>
              <a:gd name="connsiteX45" fmla="*/ 7846795 w 8108194"/>
              <a:gd name="connsiteY45" fmla="*/ 470463 h 6858002"/>
              <a:gd name="connsiteX46" fmla="*/ 7825725 w 8108194"/>
              <a:gd name="connsiteY46" fmla="*/ 348391 h 6858002"/>
              <a:gd name="connsiteX47" fmla="*/ 7808129 w 8108194"/>
              <a:gd name="connsiteY47" fmla="*/ 245521 h 6858002"/>
              <a:gd name="connsiteX48" fmla="*/ 7791459 w 8108194"/>
              <a:gd name="connsiteY48" fmla="*/ 159110 h 6858002"/>
              <a:gd name="connsiteX49" fmla="*/ 7767610 w 8108194"/>
              <a:gd name="connsiteY49" fmla="*/ 40466 h 6858002"/>
              <a:gd name="connsiteX50" fmla="*/ 7759507 w 8108194"/>
              <a:gd name="connsiteY50" fmla="*/ 4 h 6858002"/>
              <a:gd name="connsiteX51" fmla="*/ 7768809 w 8108194"/>
              <a:gd name="connsiteY51" fmla="*/ 4 h 6858002"/>
              <a:gd name="connsiteX52" fmla="*/ 7768809 w 8108194"/>
              <a:gd name="connsiteY52" fmla="*/ 3 h 6858002"/>
              <a:gd name="connsiteX53" fmla="*/ 4629960 w 8108194"/>
              <a:gd name="connsiteY53" fmla="*/ 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108194" h="6858002">
                <a:moveTo>
                  <a:pt x="4629960" y="0"/>
                </a:moveTo>
                <a:lnTo>
                  <a:pt x="0" y="0"/>
                </a:lnTo>
                <a:lnTo>
                  <a:pt x="0" y="6858002"/>
                </a:lnTo>
                <a:lnTo>
                  <a:pt x="1406984" y="6858002"/>
                </a:lnTo>
                <a:lnTo>
                  <a:pt x="4629960" y="6858002"/>
                </a:lnTo>
                <a:lnTo>
                  <a:pt x="7761129" y="6858002"/>
                </a:lnTo>
                <a:lnTo>
                  <a:pt x="7795626" y="6702327"/>
                </a:lnTo>
                <a:lnTo>
                  <a:pt x="7828504" y="6547336"/>
                </a:lnTo>
                <a:lnTo>
                  <a:pt x="7860686" y="6391660"/>
                </a:lnTo>
                <a:lnTo>
                  <a:pt x="7888239" y="6235297"/>
                </a:lnTo>
                <a:lnTo>
                  <a:pt x="7916023" y="6079621"/>
                </a:lnTo>
                <a:lnTo>
                  <a:pt x="7941955" y="5923258"/>
                </a:lnTo>
                <a:lnTo>
                  <a:pt x="7964181" y="5768953"/>
                </a:lnTo>
                <a:lnTo>
                  <a:pt x="7985250" y="5612591"/>
                </a:lnTo>
                <a:lnTo>
                  <a:pt x="8004468" y="5456914"/>
                </a:lnTo>
                <a:lnTo>
                  <a:pt x="8021137" y="5303981"/>
                </a:lnTo>
                <a:lnTo>
                  <a:pt x="8037808" y="5148990"/>
                </a:lnTo>
                <a:lnTo>
                  <a:pt x="8051700" y="4996057"/>
                </a:lnTo>
                <a:lnTo>
                  <a:pt x="8062581" y="4843123"/>
                </a:lnTo>
                <a:lnTo>
                  <a:pt x="8073927" y="4690876"/>
                </a:lnTo>
                <a:lnTo>
                  <a:pt x="8083419" y="4540000"/>
                </a:lnTo>
                <a:lnTo>
                  <a:pt x="8090134" y="4390495"/>
                </a:lnTo>
                <a:lnTo>
                  <a:pt x="8095922" y="4240991"/>
                </a:lnTo>
                <a:lnTo>
                  <a:pt x="8101479" y="4092858"/>
                </a:lnTo>
                <a:lnTo>
                  <a:pt x="8104026" y="3946783"/>
                </a:lnTo>
                <a:lnTo>
                  <a:pt x="8106804" y="3800707"/>
                </a:lnTo>
                <a:lnTo>
                  <a:pt x="8108194" y="3656689"/>
                </a:lnTo>
                <a:lnTo>
                  <a:pt x="8106804" y="3514043"/>
                </a:lnTo>
                <a:lnTo>
                  <a:pt x="8106804" y="3372768"/>
                </a:lnTo>
                <a:lnTo>
                  <a:pt x="8104026" y="3232865"/>
                </a:lnTo>
                <a:lnTo>
                  <a:pt x="8099859" y="3095705"/>
                </a:lnTo>
                <a:lnTo>
                  <a:pt x="8095922" y="2959917"/>
                </a:lnTo>
                <a:lnTo>
                  <a:pt x="8091523" y="2826871"/>
                </a:lnTo>
                <a:lnTo>
                  <a:pt x="8084809" y="2694512"/>
                </a:lnTo>
                <a:lnTo>
                  <a:pt x="8077631" y="2564211"/>
                </a:lnTo>
                <a:lnTo>
                  <a:pt x="8071149" y="2436652"/>
                </a:lnTo>
                <a:lnTo>
                  <a:pt x="8052857" y="2187706"/>
                </a:lnTo>
                <a:lnTo>
                  <a:pt x="8033409" y="1949048"/>
                </a:lnTo>
                <a:lnTo>
                  <a:pt x="8013034" y="1719991"/>
                </a:lnTo>
                <a:lnTo>
                  <a:pt x="7990575" y="1503278"/>
                </a:lnTo>
                <a:lnTo>
                  <a:pt x="7967191" y="1296166"/>
                </a:lnTo>
                <a:lnTo>
                  <a:pt x="7941955" y="1104142"/>
                </a:lnTo>
                <a:lnTo>
                  <a:pt x="7917180" y="923777"/>
                </a:lnTo>
                <a:lnTo>
                  <a:pt x="7892407" y="757813"/>
                </a:lnTo>
                <a:lnTo>
                  <a:pt x="7869022" y="605566"/>
                </a:lnTo>
                <a:lnTo>
                  <a:pt x="7846795" y="470463"/>
                </a:lnTo>
                <a:lnTo>
                  <a:pt x="7825725" y="348391"/>
                </a:lnTo>
                <a:lnTo>
                  <a:pt x="7808129" y="245521"/>
                </a:lnTo>
                <a:lnTo>
                  <a:pt x="7791459" y="159110"/>
                </a:lnTo>
                <a:lnTo>
                  <a:pt x="7767610" y="40466"/>
                </a:lnTo>
                <a:lnTo>
                  <a:pt x="7759507" y="4"/>
                </a:lnTo>
                <a:lnTo>
                  <a:pt x="7768809" y="4"/>
                </a:lnTo>
                <a:lnTo>
                  <a:pt x="7768809" y="3"/>
                </a:lnTo>
                <a:lnTo>
                  <a:pt x="4629960" y="3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F1B46AF-8733-4CE1-94E8-92D96B5C75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078868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191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9B9F-A468-4365-B3F2-313C6620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ro-RO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COMPARARE TIMP SORTARE A UNUI TABLOU DE DATE CONSTANT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7D52532-3F43-4EBB-807D-C3FCE88E9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93412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905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83C6-DD43-45A6-A13B-8C3297E3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TIMP RULARE VECTOR SORTAT ASCENDENT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80DFB0F-90D7-4508-A813-E9BC3C255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133208"/>
              </p:ext>
            </p:extLst>
          </p:nvPr>
        </p:nvGraphicFramePr>
        <p:xfrm>
          <a:off x="6563302" y="1866901"/>
          <a:ext cx="4714902" cy="2303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6F3BE1B-2C60-47F8-925F-366ED02A5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659320"/>
              </p:ext>
            </p:extLst>
          </p:nvPr>
        </p:nvGraphicFramePr>
        <p:xfrm>
          <a:off x="913794" y="4170219"/>
          <a:ext cx="4714905" cy="2303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80791B4-2C4D-4287-B753-DBC2B57F0F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838629"/>
              </p:ext>
            </p:extLst>
          </p:nvPr>
        </p:nvGraphicFramePr>
        <p:xfrm>
          <a:off x="6563302" y="4170220"/>
          <a:ext cx="4704255" cy="2303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EFF60B5-675E-4AFC-B753-B32BAF5FFA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94322"/>
              </p:ext>
            </p:extLst>
          </p:nvPr>
        </p:nvGraphicFramePr>
        <p:xfrm>
          <a:off x="913796" y="1866901"/>
          <a:ext cx="4714904" cy="2303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608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83C6-DD43-45A6-A13B-8C3297E3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TIMP RULARE VECTOR SORTAT DESCENDENT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880FA40-5DD0-45E0-9D34-25CDF1F4B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217082"/>
              </p:ext>
            </p:extLst>
          </p:nvPr>
        </p:nvGraphicFramePr>
        <p:xfrm>
          <a:off x="924443" y="1947781"/>
          <a:ext cx="4704257" cy="2304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01D548D-FBC9-42B2-85F8-492916E59D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498282"/>
              </p:ext>
            </p:extLst>
          </p:nvPr>
        </p:nvGraphicFramePr>
        <p:xfrm>
          <a:off x="6169981" y="1947780"/>
          <a:ext cx="5284979" cy="2304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CF1C6CD-9D55-42F5-BBC8-4861AD8EC3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060339"/>
              </p:ext>
            </p:extLst>
          </p:nvPr>
        </p:nvGraphicFramePr>
        <p:xfrm>
          <a:off x="924443" y="4333285"/>
          <a:ext cx="4704258" cy="2397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3D27BD9-1941-4E4F-999C-854D2EE35C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828691"/>
              </p:ext>
            </p:extLst>
          </p:nvPr>
        </p:nvGraphicFramePr>
        <p:xfrm>
          <a:off x="6272755" y="4373722"/>
          <a:ext cx="5182205" cy="2316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3013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5C561-4319-4599-A7F0-92424DCD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TIMSORT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E7836-1624-483B-A7FF-1DFAF2329155}"/>
              </a:ext>
            </a:extLst>
          </p:cNvPr>
          <p:cNvSpPr txBox="1"/>
          <p:nvPr/>
        </p:nvSpPr>
        <p:spPr>
          <a:xfrm>
            <a:off x="5139768" y="643467"/>
            <a:ext cx="6430560" cy="1956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ro-RO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Sortarea nativă a limbajului </a:t>
            </a:r>
            <a:r>
              <a:rPr lang="ro-RO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o-RO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85750" indent="-285750"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ro-RO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Cel mai eficient algoritm de sortare din punct de vedere al duratei- poate fi până la 100 de ori mai rapid decât ceilalți algoritmi.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148404FD-B804-4D43-9C82-7E2711631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272073"/>
              </p:ext>
            </p:extLst>
          </p:nvPr>
        </p:nvGraphicFramePr>
        <p:xfrm>
          <a:off x="643468" y="2952377"/>
          <a:ext cx="10926860" cy="3107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4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DF414-8A8C-4899-A226-65A54979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0C67-8679-4143-8801-6025D7C2F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Font typeface="Wingdings 2" panose="05020102010507070707" pitchFamily="18" charset="2"/>
              <a:buChar char=""/>
            </a:pP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Extrem de ineficient din punct de vedere al timpului- duratele sunt prea lungi pentru a arăta evoluția sa în funcție de numărul și ordinul datelor.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D95A0-A345-4A74-BB24-F9E95B5FB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73" y="2952377"/>
            <a:ext cx="10025050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0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C85AB-059E-41E4-B1F7-E37788AF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COUNTSORT</a:t>
            </a:r>
            <a:endParaRPr lang="en-GB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9277C-1FC5-42A4-B19B-45D2D3F69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073" y="2229397"/>
            <a:ext cx="3358084" cy="3544046"/>
          </a:xfrm>
        </p:spPr>
        <p:txBody>
          <a:bodyPr>
            <a:normAutofit/>
          </a:bodyPr>
          <a:lstStyle/>
          <a:p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Foarte eficient pentru colecții de date a căror mărime este până în </a:t>
            </a: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ro-RO" sz="1800" baseline="30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după care timpul de rulare crește exponențial.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8C09C-27D5-42F7-B88B-7B75EACCC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409790"/>
            <a:ext cx="6633184" cy="361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6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D2A0-7E26-4CC9-891C-C6FC775C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101" y="609599"/>
            <a:ext cx="3413156" cy="5273675"/>
          </a:xfrm>
        </p:spPr>
        <p:txBody>
          <a:bodyPr>
            <a:normAutofit/>
          </a:bodyPr>
          <a:lstStyle/>
          <a:p>
            <a:pPr marL="285750" indent="-285750" algn="l">
              <a:buFont typeface="Wingdings 2" panose="05020102010507070707" pitchFamily="18" charset="2"/>
              <a:buChar char=""/>
            </a:pP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 poate observa creșterea rapidă a timpului de sortare atunci când valoarea numerelor din tabloul de date depășește </a:t>
            </a: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ro-RO" sz="1800" baseline="30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dar în special când pot atinge valori până la </a:t>
            </a: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ro-RO" sz="1800" baseline="30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8</a:t>
            </a: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2" y="609599"/>
            <a:ext cx="6889687" cy="5273675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AE89A35-F9E5-4884-B2B2-1FE4C10B34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162999"/>
              </p:ext>
            </p:extLst>
          </p:nvPr>
        </p:nvGraphicFramePr>
        <p:xfrm>
          <a:off x="924443" y="887213"/>
          <a:ext cx="6309300" cy="4718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34356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425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Nova</vt:lpstr>
      <vt:lpstr>Arial Nova Light</vt:lpstr>
      <vt:lpstr>Courier New</vt:lpstr>
      <vt:lpstr>Wingdings 2</vt:lpstr>
      <vt:lpstr>SlateVTI</vt:lpstr>
      <vt:lpstr>PROIECT STRUCTURI DATE- ALGORITMI DE SORTARE</vt:lpstr>
      <vt:lpstr>PREZENTARE GENERALĂ A TIMPULUI MEDIU DE RULARE AL ALGORITMILOR PROPUȘI </vt:lpstr>
      <vt:lpstr>COMPARARE TIMP SORTARE A UNUI TABLOU DE DATE CONSTANT</vt:lpstr>
      <vt:lpstr>TIMP RULARE VECTOR SORTAT ASCENDENT</vt:lpstr>
      <vt:lpstr>TIMP RULARE VECTOR SORTAT DESCENDENT</vt:lpstr>
      <vt:lpstr>TIMSORT</vt:lpstr>
      <vt:lpstr>BUBBLESORT</vt:lpstr>
      <vt:lpstr>COUNTSORT</vt:lpstr>
      <vt:lpstr>Se poate observa creșterea rapidă a timpului de sortare atunci când valoarea numerelor din tabloul de date depășește 106, dar în special când pot atinge valori până la 108.</vt:lpstr>
      <vt:lpstr>RADIXSORT LSD</vt:lpstr>
      <vt:lpstr>Timpul de rulare nu depășește 20s pentru sortări de până în 106 elemente. Gradul de sortare (ascendentă sau descendentă) al tabloului inițial nu afectează semnificativ durata sortării.</vt:lpstr>
      <vt:lpstr>MERGESORT</vt:lpstr>
      <vt:lpstr>PowerPoint Presentation</vt:lpstr>
      <vt:lpstr>QUICKSORT</vt:lpstr>
      <vt:lpstr>PowerPoint Presentation</vt:lpstr>
      <vt:lpstr>COMPARAȚIA DURATEI SORTĂRII QUICKSORT ÎN FUNCȚIE DE SELECȚIA PIVOTULUI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STRUCTURI DATE- ALGORITMI DE SORTARE</dc:title>
  <dc:creator>Anne .</dc:creator>
  <cp:lastModifiedBy>Anne .</cp:lastModifiedBy>
  <cp:revision>8</cp:revision>
  <dcterms:created xsi:type="dcterms:W3CDTF">2021-03-14T15:16:28Z</dcterms:created>
  <dcterms:modified xsi:type="dcterms:W3CDTF">2021-03-14T20:49:05Z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