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CF"/>
    <a:srgbClr val="9A9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5115-C7A9-4F52-BBEA-B1AC247FF9B5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7FC-9E54-47FC-B9E0-0A983A884C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838199" y="533400"/>
            <a:ext cx="1371601" cy="228600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F6F6CF"/>
          </a:solidFill>
          <a:ln>
            <a:solidFill>
              <a:srgbClr val="9A9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Berlin Sans FB" pitchFamily="34" charset="0"/>
              </a:rPr>
              <a:t>SEARCH PARTY</a:t>
            </a:r>
            <a:endParaRPr lang="en-US" sz="120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Quinn</dc:creator>
  <cp:lastModifiedBy>Alex Quinn</cp:lastModifiedBy>
  <cp:revision>16</cp:revision>
  <dcterms:created xsi:type="dcterms:W3CDTF">2011-10-20T04:46:35Z</dcterms:created>
  <dcterms:modified xsi:type="dcterms:W3CDTF">2011-10-20T07:19:54Z</dcterms:modified>
</cp:coreProperties>
</file>