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-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5886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Todo</a:t>
                      </a:r>
                      <a:r>
                        <a:rPr lang="en-US" sz="1600" dirty="0"/>
                        <a:t>: 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Both – to display them into the same div (combine data) and sorted 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38452"/>
              </p:ext>
            </p:extLst>
          </p:nvPr>
        </p:nvGraphicFramePr>
        <p:xfrm>
          <a:off x="238539" y="149163"/>
          <a:ext cx="1172817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</a:t>
                      </a:r>
                    </a:p>
                    <a:p>
                      <a:r>
                        <a:rPr lang="en-US" sz="1600" dirty="0"/>
                        <a:t>Check the radius by 500 meters (show parameter of nearby)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- setup region and radius</a:t>
                      </a:r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x </a:t>
                      </a:r>
                    </a:p>
                    <a:p>
                      <a:r>
                        <a:rPr lang="en-US" sz="1600" dirty="0"/>
                        <a:t>Outdoor nature x </a:t>
                      </a:r>
                    </a:p>
                    <a:p>
                      <a:r>
                        <a:rPr lang="en-US" sz="1600" dirty="0"/>
                        <a:t>Both **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779</Words>
  <Application>Microsoft Office PowerPoint</Application>
  <PresentationFormat>Widescreen</PresentationFormat>
  <Paragraphs>201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91</cp:revision>
  <dcterms:created xsi:type="dcterms:W3CDTF">2021-09-05T06:15:46Z</dcterms:created>
  <dcterms:modified xsi:type="dcterms:W3CDTF">2021-09-18T04:29:44Z</dcterms:modified>
</cp:coreProperties>
</file>