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91015"/>
              </p:ext>
            </p:extLst>
          </p:nvPr>
        </p:nvGraphicFramePr>
        <p:xfrm>
          <a:off x="238539" y="149163"/>
          <a:ext cx="11728175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25680"/>
              </p:ext>
            </p:extLst>
          </p:nvPr>
        </p:nvGraphicFramePr>
        <p:xfrm>
          <a:off x="246821" y="356888"/>
          <a:ext cx="1169835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65394"/>
              </p:ext>
            </p:extLst>
          </p:nvPr>
        </p:nvGraphicFramePr>
        <p:xfrm>
          <a:off x="238539" y="149163"/>
          <a:ext cx="11728175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968</Words>
  <Application>Microsoft Office PowerPoint</Application>
  <PresentationFormat>Widescreen</PresentationFormat>
  <Paragraphs>214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129</cp:revision>
  <dcterms:created xsi:type="dcterms:W3CDTF">2021-09-05T06:15:46Z</dcterms:created>
  <dcterms:modified xsi:type="dcterms:W3CDTF">2021-09-22T10:18:06Z</dcterms:modified>
</cp:coreProperties>
</file>