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64" r:id="rId6"/>
    <p:sldId id="261" r:id="rId7"/>
    <p:sldId id="265" r:id="rId8"/>
    <p:sldId id="266" r:id="rId9"/>
    <p:sldId id="271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70"/>
            <p14:sldId id="264"/>
            <p14:sldId id="261"/>
            <p14:sldId id="265"/>
          </p14:sldIdLst>
        </p14:section>
        <p14:section name="Untitled Section" id="{E083601B-BAD3-4FC3-94E0-3AAB599D93B4}">
          <p14:sldIdLst>
            <p14:sldId id="266"/>
            <p14:sldId id="271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4421-C73C-417F-B8BA-758EB1A55C3F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2C1C-226F-41E0-8C26-25B756F23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5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20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91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sg/search?q=npa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5029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Weather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5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83282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Carpark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9597"/>
              </p:ext>
            </p:extLst>
          </p:nvPr>
        </p:nvGraphicFramePr>
        <p:xfrm>
          <a:off x="238539" y="149163"/>
          <a:ext cx="11728175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Indoor map</a:t>
                      </a:r>
                    </a:p>
                    <a:p>
                      <a:r>
                        <a:rPr lang="en-US" sz="1600" dirty="0"/>
                        <a:t>Restaurants/hotel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6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</a:t>
            </a:r>
          </a:p>
          <a:p>
            <a:r>
              <a:rPr lang="en-SG" sz="1800" dirty="0"/>
              <a:t>Arab Street &amp; Sultan Road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xx </a:t>
            </a:r>
          </a:p>
          <a:p>
            <a:endParaRPr lang="en-SG" sz="1800" dirty="0"/>
          </a:p>
          <a:p>
            <a:r>
              <a:rPr lang="en-SG" sz="1800" dirty="0"/>
              <a:t>Punggol Ranch</a:t>
            </a:r>
          </a:p>
          <a:p>
            <a:r>
              <a:rPr lang="en-SG" sz="1800" dirty="0"/>
              <a:t>Punggol (Punggol Waterway Park, Punggol Jetty Park, Punggol Lalang Field)</a:t>
            </a:r>
          </a:p>
          <a:p>
            <a:r>
              <a:rPr lang="en-SG" sz="1800" dirty="0"/>
              <a:t>Punggol Beach</a:t>
            </a:r>
          </a:p>
          <a:p>
            <a:r>
              <a:rPr lang="en-SG" sz="1800" dirty="0"/>
              <a:t>Punggol Marina</a:t>
            </a:r>
          </a:p>
          <a:p>
            <a:r>
              <a:rPr lang="en-SG" sz="1800" dirty="0" err="1"/>
              <a:t>Pulau</a:t>
            </a:r>
            <a:r>
              <a:rPr lang="en-SG" sz="1800" dirty="0"/>
              <a:t> Punggol Barat</a:t>
            </a:r>
          </a:p>
          <a:p>
            <a:endParaRPr lang="en-SG" sz="1800" dirty="0"/>
          </a:p>
          <a:p>
            <a:r>
              <a:rPr lang="en-SG" sz="1800" dirty="0"/>
              <a:t>Helix Bridge/ Henderson Waves Bridge</a:t>
            </a:r>
          </a:p>
          <a:p>
            <a:endParaRPr lang="en-SG" sz="1800" dirty="0"/>
          </a:p>
          <a:p>
            <a:r>
              <a:rPr lang="en-SG" sz="1800" dirty="0"/>
              <a:t>Tuas/ Punggol Lalang Fields</a:t>
            </a:r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</a:t>
            </a:r>
          </a:p>
          <a:p>
            <a:r>
              <a:rPr lang="en-SG" dirty="0"/>
              <a:t>Jurong Lake Gardens Lalang Field</a:t>
            </a:r>
          </a:p>
          <a:p>
            <a:endParaRPr lang="en-SG" dirty="0"/>
          </a:p>
          <a:p>
            <a:r>
              <a:rPr lang="en-SG" dirty="0"/>
              <a:t>Fort Canning</a:t>
            </a:r>
          </a:p>
          <a:p>
            <a:r>
              <a:rPr lang="en-SG" dirty="0"/>
              <a:t>Fort Canning Park</a:t>
            </a:r>
          </a:p>
          <a:p>
            <a:endParaRPr lang="en-SG" dirty="0"/>
          </a:p>
          <a:p>
            <a:r>
              <a:rPr lang="en-SG" dirty="0"/>
              <a:t>Coney Island</a:t>
            </a:r>
          </a:p>
          <a:p>
            <a:endParaRPr lang="en-SG" dirty="0"/>
          </a:p>
          <a:p>
            <a:r>
              <a:rPr lang="en-SG" dirty="0"/>
              <a:t>Seletar North Link</a:t>
            </a:r>
          </a:p>
          <a:p>
            <a:endParaRPr lang="en-SG" dirty="0"/>
          </a:p>
          <a:p>
            <a:r>
              <a:rPr lang="en-SG" dirty="0"/>
              <a:t>East Coast Park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428652" y="2640561"/>
            <a:ext cx="3679371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</a:t>
            </a:r>
          </a:p>
          <a:p>
            <a:endParaRPr lang="en-SG" sz="1800" dirty="0"/>
          </a:p>
          <a:p>
            <a:r>
              <a:rPr lang="en-SG" sz="1800" dirty="0"/>
              <a:t>Orchard Road</a:t>
            </a:r>
          </a:p>
          <a:p>
            <a:endParaRPr lang="en-SG" sz="1800" dirty="0"/>
          </a:p>
          <a:p>
            <a:r>
              <a:rPr lang="en-SG" sz="1800" dirty="0"/>
              <a:t>Marina Barrage</a:t>
            </a:r>
          </a:p>
          <a:p>
            <a:endParaRPr lang="en-SG" sz="1800" dirty="0"/>
          </a:p>
          <a:p>
            <a:r>
              <a:rPr lang="en-SG" sz="1800" dirty="0"/>
              <a:t>Raffles Marina Lighthouse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8081" y="360801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E1BCDC-452A-4D01-A3FA-59923DD3D519}"/>
              </a:ext>
            </a:extLst>
          </p:cNvPr>
          <p:cNvGrpSpPr/>
          <p:nvPr/>
        </p:nvGrpSpPr>
        <p:grpSpPr>
          <a:xfrm>
            <a:off x="727785" y="446681"/>
            <a:ext cx="2231179" cy="1913430"/>
            <a:chOff x="727785" y="446681"/>
            <a:chExt cx="2231179" cy="1913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6B9309-8632-4F95-940B-B8BBBDD22729}"/>
                </a:ext>
              </a:extLst>
            </p:cNvPr>
            <p:cNvSpPr/>
            <p:nvPr/>
          </p:nvSpPr>
          <p:spPr>
            <a:xfrm>
              <a:off x="933061" y="830426"/>
              <a:ext cx="1726163" cy="33590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1A345C-642E-4D66-A7DD-C2A8CB19CF5A}"/>
                </a:ext>
              </a:extLst>
            </p:cNvPr>
            <p:cNvSpPr/>
            <p:nvPr/>
          </p:nvSpPr>
          <p:spPr>
            <a:xfrm>
              <a:off x="2369975" y="830426"/>
              <a:ext cx="289249" cy="335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8EA02-6C5F-4029-9D42-C2246A569DB4}"/>
                </a:ext>
              </a:extLst>
            </p:cNvPr>
            <p:cNvSpPr txBox="1"/>
            <p:nvPr/>
          </p:nvSpPr>
          <p:spPr>
            <a:xfrm>
              <a:off x="933061" y="1436781"/>
              <a:ext cx="1097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1</a:t>
              </a:r>
            </a:p>
            <a:p>
              <a:r>
                <a:rPr lang="en-US" dirty="0"/>
                <a:t>Result 2</a:t>
              </a:r>
            </a:p>
            <a:p>
              <a:r>
                <a:rPr lang="en-US" dirty="0"/>
                <a:t>Result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DA45DA-2D1A-4BCA-A278-3124BCC6EEC1}"/>
                </a:ext>
              </a:extLst>
            </p:cNvPr>
            <p:cNvSpPr txBox="1"/>
            <p:nvPr/>
          </p:nvSpPr>
          <p:spPr>
            <a:xfrm>
              <a:off x="727785" y="462069"/>
              <a:ext cx="148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Roboto" panose="02000000000000000000" pitchFamily="2" charset="0"/>
                </a:rPr>
                <a:t>Search | </a:t>
              </a:r>
              <a:r>
                <a:rPr lang="en-US" sz="14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</a:rPr>
                <a:t>Explore</a:t>
              </a:r>
              <a:endParaRPr lang="en-SG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67FA11-F145-4906-8F0F-8F0BFB9813E6}"/>
                </a:ext>
              </a:extLst>
            </p:cNvPr>
            <p:cNvSpPr txBox="1"/>
            <p:nvPr/>
          </p:nvSpPr>
          <p:spPr>
            <a:xfrm>
              <a:off x="2418565" y="446681"/>
              <a:ext cx="5403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hide</a:t>
              </a:r>
              <a:endParaRPr lang="en-SG" sz="15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90601" y="381961"/>
            <a:ext cx="2869345" cy="2896461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3945538" y="441881"/>
            <a:ext cx="202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nature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Both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C409D-52E7-4C03-8A75-73E2B0C9827C}"/>
              </a:ext>
            </a:extLst>
          </p:cNvPr>
          <p:cNvSpPr txBox="1"/>
          <p:nvPr/>
        </p:nvSpPr>
        <p:spPr>
          <a:xfrm>
            <a:off x="722083" y="1309998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view by: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By region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Within 500 meters radius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965CA-5F7A-453C-ADE9-ED4375E7EC16}"/>
              </a:ext>
            </a:extLst>
          </p:cNvPr>
          <p:cNvSpPr txBox="1"/>
          <p:nvPr/>
        </p:nvSpPr>
        <p:spPr>
          <a:xfrm>
            <a:off x="722083" y="2303170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famous spots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famous spots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21F42A-158E-4C0C-A8D1-F785D20E245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217574" y="608263"/>
            <a:ext cx="1727964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1D1094-1E12-4E9F-9397-57470ED4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35666"/>
              </p:ext>
            </p:extLst>
          </p:nvPr>
        </p:nvGraphicFramePr>
        <p:xfrm>
          <a:off x="246821" y="356888"/>
          <a:ext cx="1169835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179">
                  <a:extLst>
                    <a:ext uri="{9D8B030D-6E8A-4147-A177-3AD203B41FA5}">
                      <a16:colId xmlns:a16="http://schemas.microsoft.com/office/drawing/2014/main" val="2073254338"/>
                    </a:ext>
                  </a:extLst>
                </a:gridCol>
                <a:gridCol w="5849179">
                  <a:extLst>
                    <a:ext uri="{9D8B030D-6E8A-4147-A177-3AD203B41FA5}">
                      <a16:colId xmlns:a16="http://schemas.microsoft.com/office/drawing/2014/main" val="348744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Updated data use: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Ref: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 map  &gt;&gt; </a:t>
                      </a:r>
                      <a:r>
                        <a:rPr lang="en-US" sz="1800" dirty="0" err="1"/>
                        <a:t>Leftlet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https://leafletjs.com/reference-1.7.1.html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https://data.gov.sg/dataset/parks?resource_id=579a406c-f1bb-44da-afb7-45d8c1e4465f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Four Square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https://foursquare.com/products/places/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65886"/>
              </p:ext>
            </p:extLst>
          </p:nvPr>
        </p:nvGraphicFramePr>
        <p:xfrm>
          <a:off x="238539" y="149163"/>
          <a:ext cx="11728175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727704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National park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 search (Map display 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Leaflet map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parks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Setup park name on the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User must be able to search for parks and it display the name of each search-resulted (parks) upon clicking on the marker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list </a:t>
                      </a:r>
                    </a:p>
                    <a:p>
                      <a:r>
                        <a:rPr lang="en-US" sz="1600" dirty="0"/>
                        <a:t>Map to search bar </a:t>
                      </a:r>
                    </a:p>
                    <a:p>
                      <a:r>
                        <a:rPr lang="en-US" sz="1600" dirty="0"/>
                        <a:t>Hide card body 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FourSquare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 search (Map display )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FourSquare</a:t>
                      </a:r>
                      <a:r>
                        <a:rPr lang="en-US" sz="1600" dirty="0"/>
                        <a:t>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City </a:t>
                      </a:r>
                      <a:r>
                        <a:rPr lang="en-US" sz="1600" dirty="0"/>
                        <a:t>name on the marker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</a:t>
                      </a:r>
                    </a:p>
                    <a:p>
                      <a:r>
                        <a:rPr lang="en-US" sz="1600" dirty="0"/>
                        <a:t>Outdoor nature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 err="1"/>
                        <a:t>Todo</a:t>
                      </a:r>
                      <a:r>
                        <a:rPr lang="en-US" sz="1600" dirty="0"/>
                        <a:t>: </a:t>
                      </a: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Both – to display them into the same div (combine data) and sorted </a:t>
                      </a:r>
                      <a:endParaRPr lang="en-SG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190681"/>
              </p:ext>
            </p:extLst>
          </p:nvPr>
        </p:nvGraphicFramePr>
        <p:xfrm>
          <a:off x="238539" y="149163"/>
          <a:ext cx="1172817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458661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4175264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Next: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under </a:t>
                      </a:r>
                      <a:r>
                        <a:rPr lang="en-US" sz="1600" u="sng" dirty="0">
                          <a:highlight>
                            <a:srgbClr val="FFFF00"/>
                          </a:highlight>
                        </a:rPr>
                        <a:t>explore</a:t>
                      </a:r>
                      <a:r>
                        <a:rPr lang="en-US" sz="1600" dirty="0"/>
                        <a:t> tap: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dirty="0"/>
                        <a:t>Search nap bar scroll down </a:t>
                      </a:r>
                      <a:endParaRPr lang="en-SG" sz="1600" strike="noStrike" dirty="0"/>
                    </a:p>
                    <a:p>
                      <a:r>
                        <a:rPr lang="en-US" sz="1600" dirty="0"/>
                        <a:t>X Navbar: insert as drop down list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 - radio button to 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 Search Results: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choose by region  // </a:t>
                      </a:r>
                    </a:p>
                    <a:p>
                      <a:r>
                        <a:rPr lang="en-US" sz="1600" dirty="0"/>
                        <a:t>Check the radius by 500 meters (show parameter of nearby)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 - Add event listening to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id="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navbarDropdown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&gt;&gt; make the toggle search div appear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- setup region and radius</a:t>
                      </a:r>
                    </a:p>
                    <a:p>
                      <a:r>
                        <a:rPr lang="en-US" sz="1600" dirty="0"/>
                        <a:t>- Mapped the selected secret spots (insert photo) display on the map – put in separate file for this and future edition</a:t>
                      </a:r>
                    </a:p>
                    <a:p>
                      <a:r>
                        <a:rPr lang="en-US" sz="1600" dirty="0"/>
                        <a:t>Include on the checkbox for selection</a:t>
                      </a:r>
                    </a:p>
                    <a:p>
                      <a:r>
                        <a:rPr lang="en-US" sz="1600" dirty="0"/>
                        <a:t>(indoor famous spots</a:t>
                      </a:r>
                    </a:p>
                    <a:p>
                      <a:r>
                        <a:rPr lang="en-US" sz="1600" dirty="0"/>
                        <a:t>Outdoor famous spots)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x </a:t>
                      </a:r>
                    </a:p>
                    <a:p>
                      <a:r>
                        <a:rPr lang="en-US" sz="1600" dirty="0"/>
                        <a:t>Outdoor nature x </a:t>
                      </a:r>
                    </a:p>
                    <a:p>
                      <a:r>
                        <a:rPr lang="en-US" sz="1600" dirty="0"/>
                        <a:t>Both **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6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</TotalTime>
  <Words>780</Words>
  <Application>Microsoft Office PowerPoint</Application>
  <PresentationFormat>Widescreen</PresentationFormat>
  <Paragraphs>201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92</cp:revision>
  <dcterms:created xsi:type="dcterms:W3CDTF">2021-09-05T06:15:46Z</dcterms:created>
  <dcterms:modified xsi:type="dcterms:W3CDTF">2021-09-18T04:53:53Z</dcterms:modified>
</cp:coreProperties>
</file>