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0" r:id="rId5"/>
    <p:sldId id="264" r:id="rId6"/>
    <p:sldId id="261" r:id="rId7"/>
    <p:sldId id="265" r:id="rId8"/>
    <p:sldId id="266" r:id="rId9"/>
    <p:sldId id="271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64DA8-839E-41D6-A765-6DD4FAD6DE3A}">
          <p14:sldIdLst>
            <p14:sldId id="256"/>
            <p14:sldId id="257"/>
            <p14:sldId id="259"/>
            <p14:sldId id="270"/>
            <p14:sldId id="264"/>
            <p14:sldId id="261"/>
            <p14:sldId id="265"/>
          </p14:sldIdLst>
        </p14:section>
        <p14:section name="Untitled Section" id="{E083601B-BAD3-4FC3-94E0-3AAB599D93B4}">
          <p14:sldIdLst>
            <p14:sldId id="266"/>
            <p14:sldId id="271"/>
            <p14:sldId id="267"/>
            <p14:sldId id="268"/>
            <p14:sldId id="26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7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4421-C73C-417F-B8BA-758EB1A55C3F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2C1C-226F-41E0-8C26-25B756F23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45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20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91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otalk.com/article/amazing-prewedding-photoshoot-places-singapore" TargetMode="External"/><Relationship Id="rId2" Type="http://schemas.openxmlformats.org/officeDocument/2006/relationships/hyperlink" Target="https://singaporebrides.com/articles/2020/09/wedding-photoshoot-locations-singap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ectweddings.sg/20-unique-pre-wedding-photoshoot-locations-in-singapore/" TargetMode="External"/><Relationship Id="rId5" Type="http://schemas.openxmlformats.org/officeDocument/2006/relationships/hyperlink" Target="https://hitcheed.com/articles/10-secret-pre-wedding-shoot-locations-in-singapore-we-wish-we-knew" TargetMode="External"/><Relationship Id="rId4" Type="http://schemas.openxmlformats.org/officeDocument/2006/relationships/hyperlink" Target="https://www.xeplanner.com/wedding-ideas-advice/wedding-planning/must-know-pre-wedding-shoot-locations-in-singapo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sg/search?q=npa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Outdoor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65029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Weather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5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83282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Carpark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8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29597"/>
              </p:ext>
            </p:extLst>
          </p:nvPr>
        </p:nvGraphicFramePr>
        <p:xfrm>
          <a:off x="238539" y="149163"/>
          <a:ext cx="11728175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Foursquare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Indoor map</a:t>
                      </a:r>
                    </a:p>
                    <a:p>
                      <a:r>
                        <a:rPr lang="en-US" sz="1600" dirty="0"/>
                        <a:t>Restaurants/hotel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6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4844143" cy="5747755"/>
          </a:xfrm>
        </p:spPr>
        <p:txBody>
          <a:bodyPr>
            <a:noAutofit/>
          </a:bodyPr>
          <a:lstStyle/>
          <a:p>
            <a:r>
              <a:rPr lang="en-SG" sz="1800" dirty="0"/>
              <a:t>Haji Lane</a:t>
            </a:r>
          </a:p>
          <a:p>
            <a:r>
              <a:rPr lang="en-SG" sz="1800" dirty="0"/>
              <a:t>Arab Street &amp; Sultan Road</a:t>
            </a:r>
          </a:p>
          <a:p>
            <a:endParaRPr lang="en-SG" sz="1800" dirty="0"/>
          </a:p>
          <a:p>
            <a:r>
              <a:rPr lang="en-SG" sz="1800" dirty="0"/>
              <a:t>Cloud Forest (Gardens by the Bay) xx </a:t>
            </a:r>
          </a:p>
          <a:p>
            <a:endParaRPr lang="en-SG" sz="1800" dirty="0"/>
          </a:p>
          <a:p>
            <a:r>
              <a:rPr lang="en-SG" sz="1800" dirty="0"/>
              <a:t>Punggol Ranch</a:t>
            </a:r>
          </a:p>
          <a:p>
            <a:r>
              <a:rPr lang="en-SG" sz="1800" dirty="0"/>
              <a:t>Punggol (Punggol Waterway Park, Punggol Jetty Park, Punggol Lalang Field)</a:t>
            </a:r>
          </a:p>
          <a:p>
            <a:r>
              <a:rPr lang="en-SG" sz="1800" dirty="0"/>
              <a:t>Punggol Beach</a:t>
            </a:r>
          </a:p>
          <a:p>
            <a:r>
              <a:rPr lang="en-SG" sz="1800" dirty="0"/>
              <a:t>Punggol Marina</a:t>
            </a:r>
          </a:p>
          <a:p>
            <a:r>
              <a:rPr lang="en-SG" sz="1800" dirty="0" err="1"/>
              <a:t>Pulau</a:t>
            </a:r>
            <a:r>
              <a:rPr lang="en-SG" sz="1800" dirty="0"/>
              <a:t> Punggol Barat</a:t>
            </a:r>
          </a:p>
          <a:p>
            <a:endParaRPr lang="en-SG" sz="1800" dirty="0"/>
          </a:p>
          <a:p>
            <a:r>
              <a:rPr lang="en-SG" sz="1800" dirty="0"/>
              <a:t>Helix Bridge/ Henderson Waves Bridge</a:t>
            </a:r>
          </a:p>
          <a:p>
            <a:endParaRPr lang="en-SG" sz="1800" dirty="0"/>
          </a:p>
          <a:p>
            <a:r>
              <a:rPr lang="en-SG" sz="1800" dirty="0"/>
              <a:t>Tuas/ Punggol Lalang Fields</a:t>
            </a:r>
          </a:p>
          <a:p>
            <a:endParaRPr lang="en-SG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683E-1A3D-4989-90B2-048865B2F05B}"/>
              </a:ext>
            </a:extLst>
          </p:cNvPr>
          <p:cNvSpPr txBox="1">
            <a:spLocks/>
          </p:cNvSpPr>
          <p:nvPr/>
        </p:nvSpPr>
        <p:spPr>
          <a:xfrm>
            <a:off x="5262465" y="555122"/>
            <a:ext cx="3679371" cy="574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Lower Peirce Reservoir</a:t>
            </a:r>
          </a:p>
          <a:p>
            <a:r>
              <a:rPr lang="en-SG" dirty="0"/>
              <a:t>Jurong Lake Gardens Lalang Field</a:t>
            </a:r>
          </a:p>
          <a:p>
            <a:endParaRPr lang="en-SG" dirty="0"/>
          </a:p>
          <a:p>
            <a:r>
              <a:rPr lang="en-SG" dirty="0"/>
              <a:t>Fort Canning</a:t>
            </a:r>
          </a:p>
          <a:p>
            <a:r>
              <a:rPr lang="en-SG" dirty="0"/>
              <a:t>Fort Canning Park</a:t>
            </a:r>
          </a:p>
          <a:p>
            <a:endParaRPr lang="en-SG" dirty="0"/>
          </a:p>
          <a:p>
            <a:r>
              <a:rPr lang="en-SG" dirty="0"/>
              <a:t>Coney Island</a:t>
            </a:r>
          </a:p>
          <a:p>
            <a:endParaRPr lang="en-SG" dirty="0"/>
          </a:p>
          <a:p>
            <a:r>
              <a:rPr lang="en-SG" dirty="0"/>
              <a:t>Seletar North Link</a:t>
            </a:r>
          </a:p>
          <a:p>
            <a:endParaRPr lang="en-SG" dirty="0"/>
          </a:p>
          <a:p>
            <a:r>
              <a:rPr lang="en-SG" dirty="0"/>
              <a:t>East Coast Park</a:t>
            </a:r>
          </a:p>
          <a:p>
            <a:endParaRPr lang="en-SG" dirty="0"/>
          </a:p>
          <a:p>
            <a:r>
              <a:rPr lang="en-SG" dirty="0"/>
              <a:t>Sunset Railway Track</a:t>
            </a:r>
          </a:p>
          <a:p>
            <a:endParaRPr lang="en-SG" dirty="0"/>
          </a:p>
          <a:p>
            <a:r>
              <a:rPr lang="en-SG" dirty="0"/>
              <a:t>Singapore Botanic Gardens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CB1E7-9780-4EC8-9B32-194C20073C68}"/>
              </a:ext>
            </a:extLst>
          </p:cNvPr>
          <p:cNvSpPr txBox="1">
            <a:spLocks/>
          </p:cNvSpPr>
          <p:nvPr/>
        </p:nvSpPr>
        <p:spPr>
          <a:xfrm>
            <a:off x="8428652" y="2640561"/>
            <a:ext cx="3679371" cy="366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Lorong </a:t>
            </a:r>
            <a:r>
              <a:rPr lang="en-SG" sz="1800" dirty="0" err="1"/>
              <a:t>Halus</a:t>
            </a:r>
            <a:r>
              <a:rPr lang="en-SG" sz="1800" dirty="0"/>
              <a:t> Bridge</a:t>
            </a:r>
          </a:p>
          <a:p>
            <a:endParaRPr lang="en-SG" sz="1800" dirty="0"/>
          </a:p>
          <a:p>
            <a:r>
              <a:rPr lang="en-SG" sz="1800" dirty="0"/>
              <a:t>Orchard Road</a:t>
            </a:r>
          </a:p>
          <a:p>
            <a:endParaRPr lang="en-SG" sz="1800" dirty="0"/>
          </a:p>
          <a:p>
            <a:r>
              <a:rPr lang="en-SG" sz="1800" dirty="0"/>
              <a:t>Marina Barrage</a:t>
            </a:r>
          </a:p>
          <a:p>
            <a:endParaRPr lang="en-SG" sz="1800" dirty="0"/>
          </a:p>
          <a:p>
            <a:r>
              <a:rPr lang="en-SG" sz="1800" dirty="0"/>
              <a:t>Raffles Marina Lighthouse</a:t>
            </a:r>
          </a:p>
          <a:p>
            <a:endParaRPr lang="en-SG" sz="1800" dirty="0"/>
          </a:p>
          <a:p>
            <a:r>
              <a:rPr lang="en-SG" sz="1800" dirty="0"/>
              <a:t>Tanjong </a:t>
            </a:r>
            <a:r>
              <a:rPr lang="en-SG" sz="1800" dirty="0" err="1"/>
              <a:t>Rhu</a:t>
            </a:r>
            <a:r>
              <a:rPr lang="en-SG" sz="1800" dirty="0"/>
              <a:t> Bridge</a:t>
            </a:r>
          </a:p>
        </p:txBody>
      </p:sp>
    </p:spTree>
    <p:extLst>
      <p:ext uri="{BB962C8B-B14F-4D97-AF65-F5344CB8AC3E}">
        <p14:creationId xmlns:p14="http://schemas.microsoft.com/office/powerpoint/2010/main" val="303138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11674151" cy="5747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outdoor pre-wedding photoshoot spot </a:t>
            </a:r>
            <a:r>
              <a:rPr lang="en-US" sz="1800" dirty="0" err="1"/>
              <a:t>singapore</a:t>
            </a:r>
            <a:r>
              <a:rPr lang="en-SG" sz="1800" dirty="0"/>
              <a:t>Arab Street &amp; Sultan Road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2"/>
              </a:rPr>
              <a:t>https://singaporebrides.com/articles/2020/09/wedding-photoshoot-locations-singapore/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3"/>
              </a:rPr>
              <a:t>https://www.renotalk.com/article/amazing-prewedding-photoshoot-places-singapore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4"/>
              </a:rPr>
              <a:t>https://www.xeplanner.com/wedding-ideas-advice/wedding-planning/must-know-pre-wedding-shoot-locations-in-singapore/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5"/>
              </a:rPr>
              <a:t>https://hitcheed.com/articles/10-secret-pre-wedding-shoot-locations-in-singapore-we-wish-we-knew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6"/>
              </a:rPr>
              <a:t>http://www.perfectweddings.sg/20-unique-pre-wedding-photoshoot-locations-in-singapore/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986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900087" y="960801"/>
            <a:ext cx="31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Pre-Wedding Shoot Locations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8081" y="360801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E1BCDC-452A-4D01-A3FA-59923DD3D519}"/>
              </a:ext>
            </a:extLst>
          </p:cNvPr>
          <p:cNvGrpSpPr/>
          <p:nvPr/>
        </p:nvGrpSpPr>
        <p:grpSpPr>
          <a:xfrm>
            <a:off x="727785" y="446681"/>
            <a:ext cx="2231179" cy="1913430"/>
            <a:chOff x="727785" y="446681"/>
            <a:chExt cx="2231179" cy="1913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6B9309-8632-4F95-940B-B8BBBDD22729}"/>
                </a:ext>
              </a:extLst>
            </p:cNvPr>
            <p:cNvSpPr/>
            <p:nvPr/>
          </p:nvSpPr>
          <p:spPr>
            <a:xfrm>
              <a:off x="933061" y="830426"/>
              <a:ext cx="1726163" cy="33590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1A345C-642E-4D66-A7DD-C2A8CB19CF5A}"/>
                </a:ext>
              </a:extLst>
            </p:cNvPr>
            <p:cNvSpPr/>
            <p:nvPr/>
          </p:nvSpPr>
          <p:spPr>
            <a:xfrm>
              <a:off x="2369975" y="830426"/>
              <a:ext cx="289249" cy="335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38EA02-6C5F-4029-9D42-C2246A569DB4}"/>
                </a:ext>
              </a:extLst>
            </p:cNvPr>
            <p:cNvSpPr txBox="1"/>
            <p:nvPr/>
          </p:nvSpPr>
          <p:spPr>
            <a:xfrm>
              <a:off x="933061" y="1436781"/>
              <a:ext cx="10979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 1</a:t>
              </a:r>
            </a:p>
            <a:p>
              <a:r>
                <a:rPr lang="en-US" dirty="0"/>
                <a:t>Result 2</a:t>
              </a:r>
            </a:p>
            <a:p>
              <a:r>
                <a:rPr lang="en-US" dirty="0"/>
                <a:t>Result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DA45DA-2D1A-4BCA-A278-3124BCC6EEC1}"/>
                </a:ext>
              </a:extLst>
            </p:cNvPr>
            <p:cNvSpPr txBox="1"/>
            <p:nvPr/>
          </p:nvSpPr>
          <p:spPr>
            <a:xfrm>
              <a:off x="727785" y="462069"/>
              <a:ext cx="148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Roboto" panose="02000000000000000000" pitchFamily="2" charset="0"/>
                </a:rPr>
                <a:t>Search | </a:t>
              </a:r>
              <a:r>
                <a:rPr lang="en-US" sz="1400" b="0" i="0" dirty="0">
                  <a:solidFill>
                    <a:srgbClr val="FFFFFF"/>
                  </a:solidFill>
                  <a:effectLst/>
                  <a:latin typeface="Roboto" panose="02000000000000000000" pitchFamily="2" charset="0"/>
                </a:rPr>
                <a:t>Explore</a:t>
              </a:r>
              <a:endParaRPr lang="en-SG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67FA11-F145-4906-8F0F-8F0BFB9813E6}"/>
                </a:ext>
              </a:extLst>
            </p:cNvPr>
            <p:cNvSpPr txBox="1"/>
            <p:nvPr/>
          </p:nvSpPr>
          <p:spPr>
            <a:xfrm>
              <a:off x="2418565" y="446681"/>
              <a:ext cx="5403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hide</a:t>
              </a:r>
              <a:endParaRPr lang="en-SG" sz="15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90601" y="381961"/>
            <a:ext cx="2869345" cy="2896461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3945538" y="441881"/>
            <a:ext cx="2025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nature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Both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C409D-52E7-4C03-8A75-73E2B0C9827C}"/>
              </a:ext>
            </a:extLst>
          </p:cNvPr>
          <p:cNvSpPr txBox="1"/>
          <p:nvPr/>
        </p:nvSpPr>
        <p:spPr>
          <a:xfrm>
            <a:off x="722083" y="1309998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view by: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By region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Within 500 meters radius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965CA-5F7A-453C-ADE9-ED4375E7EC16}"/>
              </a:ext>
            </a:extLst>
          </p:cNvPr>
          <p:cNvSpPr txBox="1"/>
          <p:nvPr/>
        </p:nvSpPr>
        <p:spPr>
          <a:xfrm>
            <a:off x="722083" y="2303170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famous spots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famous spots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21F42A-158E-4C0C-A8D1-F785D20E245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217574" y="608263"/>
            <a:ext cx="1727964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B1797-9681-4994-A092-48C3E8495A4C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582C182-86E8-4D10-89B8-DAC5289F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9253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525D6-B00C-4E6C-8434-109FFFE1EA1E}"/>
              </a:ext>
            </a:extLst>
          </p:cNvPr>
          <p:cNvSpPr txBox="1"/>
          <p:nvPr/>
        </p:nvSpPr>
        <p:spPr>
          <a:xfrm>
            <a:off x="8374354" y="981075"/>
            <a:ext cx="256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do if have extra time:</a:t>
            </a:r>
          </a:p>
          <a:p>
            <a:r>
              <a:rPr lang="en-SG" dirty="0" err="1"/>
              <a:t>Fourquare</a:t>
            </a:r>
            <a:r>
              <a:rPr lang="en-SG" dirty="0"/>
              <a:t> &gt; photo </a:t>
            </a:r>
            <a:r>
              <a:rPr lang="en-SG" dirty="0" err="1"/>
              <a:t>api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6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D53C-E9F5-49D8-8E65-1BC6141C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279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real time data: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+ image + markers famous spot for photoshoot area / add cluster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https://data.gov.sg/search?q=npark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/ toilet</a:t>
            </a:r>
          </a:p>
          <a:p>
            <a:pPr marL="0" indent="0">
              <a:buNone/>
            </a:pPr>
            <a:r>
              <a:rPr lang="en-US" dirty="0"/>
              <a:t>Foursquare: https://developer.foursquare.com/docs/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Forecast (2 </a:t>
            </a:r>
            <a:r>
              <a:rPr lang="en-US" dirty="0" err="1"/>
              <a:t>hr</a:t>
            </a:r>
            <a:r>
              <a:rPr lang="en-US" dirty="0"/>
              <a:t>, 24 </a:t>
            </a:r>
            <a:r>
              <a:rPr lang="en-US" dirty="0" err="1"/>
              <a:t>hr</a:t>
            </a:r>
            <a:r>
              <a:rPr lang="en-US" dirty="0"/>
              <a:t>, 1 week) </a:t>
            </a:r>
          </a:p>
          <a:p>
            <a:pPr marL="0" indent="0">
              <a:buNone/>
            </a:pPr>
            <a:r>
              <a:rPr lang="en-US" dirty="0"/>
              <a:t>https://data.gov.sg/dataset/weather-forecast</a:t>
            </a:r>
          </a:p>
          <a:p>
            <a:endParaRPr lang="en-US" dirty="0"/>
          </a:p>
          <a:p>
            <a:r>
              <a:rPr lang="en-US" dirty="0"/>
              <a:t>Carpark Availability (do last one) </a:t>
            </a:r>
          </a:p>
          <a:p>
            <a:pPr marL="0" indent="0">
              <a:buNone/>
            </a:pPr>
            <a:r>
              <a:rPr lang="en-US" dirty="0"/>
              <a:t>https://data.gov.sg/dataset/carpark-availability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Foursquare Places API provides location based experiences with diverse information about venues, users, photos, and check-ins. The API supports real time access to places, Snap-to-Place that assigns users to specific locations, and Geo-tag.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714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1D1094-1E12-4E9F-9397-57470ED4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35666"/>
              </p:ext>
            </p:extLst>
          </p:nvPr>
        </p:nvGraphicFramePr>
        <p:xfrm>
          <a:off x="246821" y="356888"/>
          <a:ext cx="1169835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179">
                  <a:extLst>
                    <a:ext uri="{9D8B030D-6E8A-4147-A177-3AD203B41FA5}">
                      <a16:colId xmlns:a16="http://schemas.microsoft.com/office/drawing/2014/main" val="2073254338"/>
                    </a:ext>
                  </a:extLst>
                </a:gridCol>
                <a:gridCol w="5849179">
                  <a:extLst>
                    <a:ext uri="{9D8B030D-6E8A-4147-A177-3AD203B41FA5}">
                      <a16:colId xmlns:a16="http://schemas.microsoft.com/office/drawing/2014/main" val="348744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Updated data use: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Ref: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Main map  &gt;&gt; </a:t>
                      </a:r>
                      <a:r>
                        <a:rPr lang="en-US" sz="1800" dirty="0" err="1"/>
                        <a:t>Leftlet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https://leafletjs.com/reference-1.7.1.html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2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https://data.gov.sg/dataset/parks?resource_id=579a406c-f1bb-44da-afb7-45d8c1e4465f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Four Square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https://foursquare.com/products/places/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4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9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923741"/>
              </p:ext>
            </p:extLst>
          </p:nvPr>
        </p:nvGraphicFramePr>
        <p:xfrm>
          <a:off x="238539" y="149163"/>
          <a:ext cx="11728175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727704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National park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Park search (Map display 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Leaflet map setup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parks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Setup park name on the marker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User must be able to search for parks and it display the name of each search-resulted (parks) upon clicking on the marker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 list </a:t>
                      </a:r>
                    </a:p>
                    <a:p>
                      <a:r>
                        <a:rPr lang="en-US" sz="1600" dirty="0"/>
                        <a:t>Map to search bar </a:t>
                      </a:r>
                    </a:p>
                    <a:p>
                      <a:r>
                        <a:rPr lang="en-US" sz="1600" dirty="0"/>
                        <a:t>Hide card body 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FourSquare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City search (Map display )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FourSquare</a:t>
                      </a:r>
                      <a:r>
                        <a:rPr lang="en-US" sz="1600" dirty="0"/>
                        <a:t>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City </a:t>
                      </a:r>
                      <a:r>
                        <a:rPr lang="en-US" sz="1600" dirty="0"/>
                        <a:t>name on the marker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</a:t>
                      </a:r>
                    </a:p>
                    <a:p>
                      <a:r>
                        <a:rPr lang="en-US" sz="1600" dirty="0"/>
                        <a:t>Outdoor nature 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Both – display park and data into the same div (combine data) and sorted 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3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21597"/>
              </p:ext>
            </p:extLst>
          </p:nvPr>
        </p:nvGraphicFramePr>
        <p:xfrm>
          <a:off x="238539" y="149163"/>
          <a:ext cx="11728175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458661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4175264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Next: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under </a:t>
                      </a:r>
                      <a:r>
                        <a:rPr lang="en-US" sz="1600" u="sng" dirty="0">
                          <a:highlight>
                            <a:srgbClr val="FFFF00"/>
                          </a:highlight>
                        </a:rPr>
                        <a:t>explore</a:t>
                      </a:r>
                      <a:r>
                        <a:rPr lang="en-US" sz="1600" dirty="0"/>
                        <a:t> tap: 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dirty="0"/>
                        <a:t>X Search nap bar scroll down </a:t>
                      </a:r>
                      <a:endParaRPr lang="en-SG" sz="1600" strike="noStrike" dirty="0"/>
                    </a:p>
                    <a:p>
                      <a:r>
                        <a:rPr lang="en-US" sz="1600" dirty="0"/>
                        <a:t>X Navbar: insert as drop down list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 - radio button to 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 Search Results: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choose by region  // 500 meters radius</a:t>
                      </a:r>
                    </a:p>
                    <a:p>
                      <a:r>
                        <a:rPr lang="en-US" sz="1600" dirty="0"/>
                        <a:t>X - Add event listening to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id="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navbarDropdown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&gt;&gt; make the toggle search div appear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– add clear result button</a:t>
                      </a:r>
                      <a:endParaRPr lang="en-US" sz="16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setup region search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X - setup radius search (with take current selected location as reference)</a:t>
                      </a:r>
                    </a:p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Mapped the selected secret spots (insert photo) display on the map – put in separate file for this and future edition</a:t>
                      </a:r>
                    </a:p>
                    <a:p>
                      <a:r>
                        <a:rPr lang="en-US" sz="1600" dirty="0"/>
                        <a:t>X -Include on the checkbox for selection (indoor famous spots  // Outdoor famous spots)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fix – 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</a:rPr>
                        <a:t>radious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 &gt; to clear the layer location for each (park, city, both)</a:t>
                      </a:r>
                      <a:endParaRPr lang="en-SG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Next: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Add icon to differentiate marker for park and city location</a:t>
                      </a:r>
                      <a:endParaRPr lang="en-SG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08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6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3203</TotalTime>
  <Words>814</Words>
  <Application>Microsoft Office PowerPoint</Application>
  <PresentationFormat>Widescreen</PresentationFormat>
  <Paragraphs>197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104</cp:revision>
  <dcterms:created xsi:type="dcterms:W3CDTF">2021-09-05T06:15:46Z</dcterms:created>
  <dcterms:modified xsi:type="dcterms:W3CDTF">2021-09-19T08:38:13Z</dcterms:modified>
</cp:coreProperties>
</file>