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EE8EE-B5E6-4156-9A14-20E1A17EFB74}"/>
              </a:ext>
            </a:extLst>
          </p:cNvPr>
          <p:cNvSpPr txBox="1"/>
          <p:nvPr/>
        </p:nvSpPr>
        <p:spPr>
          <a:xfrm>
            <a:off x="7712765" y="556591"/>
            <a:ext cx="3483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To add on: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Navbar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/>
                </a:solidFill>
              </a:rPr>
              <a:t>redio</a:t>
            </a:r>
            <a:r>
              <a:rPr lang="en-US" sz="1400" dirty="0">
                <a:solidFill>
                  <a:schemeClr val="accent2"/>
                </a:solidFill>
              </a:rPr>
              <a:t> button to choose by region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Check the radius by 500 meters 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n-US" dirty="0" err="1"/>
              <a:t>Leftlet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407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35</cp:revision>
  <dcterms:created xsi:type="dcterms:W3CDTF">2021-09-05T06:15:46Z</dcterms:created>
  <dcterms:modified xsi:type="dcterms:W3CDTF">2021-09-11T13:20:53Z</dcterms:modified>
</cp:coreProperties>
</file>