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4" r:id="rId5"/>
    <p:sldId id="261" r:id="rId6"/>
    <p:sldId id="265" r:id="rId7"/>
    <p:sldId id="266" r:id="rId8"/>
    <p:sldId id="267" r:id="rId9"/>
    <p:sldId id="268" r:id="rId10"/>
    <p:sldId id="269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search?q=npa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</a:t>
            </a:r>
          </a:p>
          <a:p>
            <a:r>
              <a:rPr lang="en-SG" sz="1800" dirty="0"/>
              <a:t>Arab Street &amp; Sultan Road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xx </a:t>
            </a:r>
          </a:p>
          <a:p>
            <a:endParaRPr lang="en-SG" sz="1800" dirty="0"/>
          </a:p>
          <a:p>
            <a:r>
              <a:rPr lang="en-SG" sz="1800" dirty="0"/>
              <a:t>Punggol Ranch</a:t>
            </a:r>
          </a:p>
          <a:p>
            <a:r>
              <a:rPr lang="en-SG" sz="1800" dirty="0"/>
              <a:t>Punggol (Punggol Waterway Park, Punggol Jetty Park, Punggol Lalang Field)</a:t>
            </a:r>
          </a:p>
          <a:p>
            <a:r>
              <a:rPr lang="en-SG" sz="1800" dirty="0"/>
              <a:t>Punggol Beach</a:t>
            </a:r>
          </a:p>
          <a:p>
            <a:r>
              <a:rPr lang="en-SG" sz="1800" dirty="0"/>
              <a:t>Punggol Marina</a:t>
            </a:r>
          </a:p>
          <a:p>
            <a:r>
              <a:rPr lang="en-SG" sz="1800" dirty="0" err="1"/>
              <a:t>Pulau</a:t>
            </a:r>
            <a:r>
              <a:rPr lang="en-SG" sz="1800" dirty="0"/>
              <a:t> Punggol Barat</a:t>
            </a:r>
          </a:p>
          <a:p>
            <a:endParaRPr lang="en-SG" sz="1800" dirty="0"/>
          </a:p>
          <a:p>
            <a:r>
              <a:rPr lang="en-SG" sz="1800" dirty="0"/>
              <a:t>Helix Bridge/ Henderson Waves Bridge</a:t>
            </a:r>
          </a:p>
          <a:p>
            <a:endParaRPr lang="en-SG" sz="1800" dirty="0"/>
          </a:p>
          <a:p>
            <a:r>
              <a:rPr lang="en-SG" sz="1800" dirty="0"/>
              <a:t>Tuas/ Punggol Lalang Fields</a:t>
            </a:r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</a:t>
            </a:r>
          </a:p>
          <a:p>
            <a:r>
              <a:rPr lang="en-SG" dirty="0"/>
              <a:t>Jurong Lake Gardens Lalang Field</a:t>
            </a:r>
          </a:p>
          <a:p>
            <a:endParaRPr lang="en-SG" dirty="0"/>
          </a:p>
          <a:p>
            <a:r>
              <a:rPr lang="en-SG" dirty="0"/>
              <a:t>Fort Canning</a:t>
            </a:r>
          </a:p>
          <a:p>
            <a:r>
              <a:rPr lang="en-SG" dirty="0"/>
              <a:t>Fort Canning Park</a:t>
            </a:r>
          </a:p>
          <a:p>
            <a:endParaRPr lang="en-SG" dirty="0"/>
          </a:p>
          <a:p>
            <a:r>
              <a:rPr lang="en-SG" dirty="0"/>
              <a:t>Coney Island</a:t>
            </a:r>
          </a:p>
          <a:p>
            <a:endParaRPr lang="en-SG" dirty="0"/>
          </a:p>
          <a:p>
            <a:r>
              <a:rPr lang="en-SG" dirty="0"/>
              <a:t>Seletar North Link</a:t>
            </a:r>
          </a:p>
          <a:p>
            <a:endParaRPr lang="en-SG" dirty="0"/>
          </a:p>
          <a:p>
            <a:r>
              <a:rPr lang="en-SG" dirty="0"/>
              <a:t>East Coast Park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428652" y="2640561"/>
            <a:ext cx="3679371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</a:t>
            </a:r>
          </a:p>
          <a:p>
            <a:endParaRPr lang="en-SG" sz="1800" dirty="0"/>
          </a:p>
          <a:p>
            <a:r>
              <a:rPr lang="en-SG" sz="1800" dirty="0"/>
              <a:t>Orchard Road</a:t>
            </a:r>
          </a:p>
          <a:p>
            <a:endParaRPr lang="en-SG" sz="1800" dirty="0"/>
          </a:p>
          <a:p>
            <a:r>
              <a:rPr lang="en-SG" sz="1800" dirty="0"/>
              <a:t>Marina Barrage</a:t>
            </a:r>
          </a:p>
          <a:p>
            <a:endParaRPr lang="en-SG" sz="1800" dirty="0"/>
          </a:p>
          <a:p>
            <a:r>
              <a:rPr lang="en-SG" sz="1800" dirty="0"/>
              <a:t>Raffles Marina Lighthouse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EE8EE-B5E6-4156-9A14-20E1A17EFB74}"/>
              </a:ext>
            </a:extLst>
          </p:cNvPr>
          <p:cNvSpPr txBox="1"/>
          <p:nvPr/>
        </p:nvSpPr>
        <p:spPr>
          <a:xfrm>
            <a:off x="7712765" y="556591"/>
            <a:ext cx="3483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To add on: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Navbar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2"/>
                </a:solidFill>
              </a:rPr>
              <a:t>redio</a:t>
            </a:r>
            <a:r>
              <a:rPr lang="en-US" sz="1400" dirty="0">
                <a:solidFill>
                  <a:schemeClr val="accent2"/>
                </a:solidFill>
              </a:rPr>
              <a:t> button to choose by region 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Check the radius by 500 meters </a:t>
            </a:r>
            <a:endParaRPr lang="en-SG" sz="14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26774"/>
              </p:ext>
            </p:extLst>
          </p:nvPr>
        </p:nvGraphicFramePr>
        <p:xfrm>
          <a:off x="246821" y="356888"/>
          <a:ext cx="1169835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4811"/>
              </p:ext>
            </p:extLst>
          </p:nvPr>
        </p:nvGraphicFramePr>
        <p:xfrm>
          <a:off x="238539" y="149163"/>
          <a:ext cx="11728175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x</a:t>
                      </a:r>
                    </a:p>
                    <a:p>
                      <a:r>
                        <a:rPr lang="en-US" sz="1600" dirty="0"/>
                        <a:t>Map to search bar x</a:t>
                      </a:r>
                    </a:p>
                    <a:p>
                      <a:r>
                        <a:rPr lang="en-US" sz="1600" dirty="0"/>
                        <a:t>Hide card body x </a:t>
                      </a:r>
                    </a:p>
                    <a:p>
                      <a:r>
                        <a:rPr lang="en-US" sz="1600" dirty="0"/>
                        <a:t>Show filtered search result x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– to move this block to script**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xx</a:t>
                      </a:r>
                    </a:p>
                    <a:p>
                      <a:r>
                        <a:rPr lang="en-US" sz="1600" dirty="0"/>
                        <a:t>Search nap bar scroll down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Leaflet Method (for 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LatLngBounds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objects):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getBounds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returns 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LatLngBounds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// 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getCenter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returns 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LatLng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*/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// ****TO DO - when click on search result &gt; bring to marker 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let center = 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map.getBounds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getCenter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Next: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explore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Navbar: insert as drop down list …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redio</a:t>
                      </a:r>
                      <a:r>
                        <a:rPr lang="en-US" sz="1600" dirty="0"/>
                        <a:t>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</a:t>
                      </a:r>
                    </a:p>
                    <a:p>
                      <a:r>
                        <a:rPr lang="en-US" sz="1600" dirty="0"/>
                        <a:t>Check the radius by 500 meters (show parameter of nearby)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- Mapped the selected secret spots (insert photo) display on the map – put in separate file for this and future edition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Include on the checkbox for selection</a:t>
                      </a:r>
                    </a:p>
                    <a:p>
                      <a:r>
                        <a:rPr lang="en-US" sz="1600" dirty="0"/>
                        <a:t>(indoor famous spots</a:t>
                      </a:r>
                    </a:p>
                    <a:p>
                      <a:r>
                        <a:rPr lang="en-US" sz="1600" dirty="0"/>
                        <a:t>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r>
                        <a:rPr lang="en-US" sz="1600" dirty="0"/>
                        <a:t>Both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5029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728</Words>
  <Application>Microsoft Office PowerPoint</Application>
  <PresentationFormat>Widescreen</PresentationFormat>
  <Paragraphs>170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66</cp:revision>
  <dcterms:created xsi:type="dcterms:W3CDTF">2021-09-05T06:15:46Z</dcterms:created>
  <dcterms:modified xsi:type="dcterms:W3CDTF">2021-09-13T10:00:28Z</dcterms:modified>
</cp:coreProperties>
</file>