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2"/>
            <p14:sldId id="273"/>
          </p14:sldIdLst>
        </p14:section>
        <p14:section name="Untitled Section" id="{E083601B-BAD3-4FC3-94E0-3AAB599D93B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for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616820" y="960801"/>
            <a:ext cx="36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Pre-Wedding Photo-shoot Locations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03376" y="381961"/>
            <a:ext cx="2467815" cy="2391056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810039" y="1352229"/>
            <a:ext cx="196845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489249" y="1347255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22709" y="1795558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217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| Hide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907228-992A-4FF6-AA2B-1A2E8E97C929}"/>
              </a:ext>
            </a:extLst>
          </p:cNvPr>
          <p:cNvSpPr txBox="1"/>
          <p:nvPr/>
        </p:nvSpPr>
        <p:spPr>
          <a:xfrm>
            <a:off x="759513" y="795410"/>
            <a:ext cx="169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Location type:</a:t>
            </a:r>
            <a:endParaRPr lang="en-SG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3523B-D906-4622-9046-C59E58D1D8C8}"/>
              </a:ext>
            </a:extLst>
          </p:cNvPr>
          <p:cNvSpPr txBox="1"/>
          <p:nvPr/>
        </p:nvSpPr>
        <p:spPr>
          <a:xfrm>
            <a:off x="763788" y="1046513"/>
            <a:ext cx="11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outdoor</a:t>
            </a:r>
            <a:endParaRPr lang="en-SG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F3CED-0C95-4650-9686-34C6A6B3D27E}"/>
              </a:ext>
            </a:extLst>
          </p:cNvPr>
          <p:cNvSpPr txBox="1"/>
          <p:nvPr/>
        </p:nvSpPr>
        <p:spPr>
          <a:xfrm>
            <a:off x="1844733" y="1036569"/>
            <a:ext cx="11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indoor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29263" y="349610"/>
            <a:ext cx="2467815" cy="3213567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810039" y="1352229"/>
            <a:ext cx="196845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489249" y="1347255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217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| Hide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907228-992A-4FF6-AA2B-1A2E8E97C929}"/>
              </a:ext>
            </a:extLst>
          </p:cNvPr>
          <p:cNvSpPr txBox="1"/>
          <p:nvPr/>
        </p:nvSpPr>
        <p:spPr>
          <a:xfrm>
            <a:off x="759513" y="795410"/>
            <a:ext cx="169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Location type:</a:t>
            </a:r>
            <a:endParaRPr lang="en-SG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3523B-D906-4622-9046-C59E58D1D8C8}"/>
              </a:ext>
            </a:extLst>
          </p:cNvPr>
          <p:cNvSpPr txBox="1"/>
          <p:nvPr/>
        </p:nvSpPr>
        <p:spPr>
          <a:xfrm>
            <a:off x="763788" y="1046513"/>
            <a:ext cx="11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outdoor</a:t>
            </a:r>
            <a:endParaRPr lang="en-SG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F3CED-0C95-4650-9686-34C6A6B3D27E}"/>
              </a:ext>
            </a:extLst>
          </p:cNvPr>
          <p:cNvSpPr txBox="1"/>
          <p:nvPr/>
        </p:nvSpPr>
        <p:spPr>
          <a:xfrm>
            <a:off x="1844733" y="1036569"/>
            <a:ext cx="11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indoor</a:t>
            </a:r>
            <a:endParaRPr lang="en-SG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FE22B-7827-4963-8869-D381EB98C2A6}"/>
              </a:ext>
            </a:extLst>
          </p:cNvPr>
          <p:cNvSpPr txBox="1"/>
          <p:nvPr/>
        </p:nvSpPr>
        <p:spPr>
          <a:xfrm>
            <a:off x="765277" y="1781980"/>
            <a:ext cx="2171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Indoor famous spots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B2FCF-2D74-44E3-B191-0C883F184115}"/>
              </a:ext>
            </a:extLst>
          </p:cNvPr>
          <p:cNvSpPr txBox="1"/>
          <p:nvPr/>
        </p:nvSpPr>
        <p:spPr>
          <a:xfrm>
            <a:off x="759513" y="2554002"/>
            <a:ext cx="2207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Toggle view: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By regions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Show toilets nearby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Show carparks nearby</a:t>
            </a:r>
          </a:p>
        </p:txBody>
      </p:sp>
    </p:spTree>
    <p:extLst>
      <p:ext uri="{BB962C8B-B14F-4D97-AF65-F5344CB8AC3E}">
        <p14:creationId xmlns:p14="http://schemas.microsoft.com/office/powerpoint/2010/main" val="361832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29263" y="349610"/>
            <a:ext cx="2467815" cy="3213567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810039" y="1352229"/>
            <a:ext cx="196845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489249" y="1347255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217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| Hide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907228-992A-4FF6-AA2B-1A2E8E97C929}"/>
              </a:ext>
            </a:extLst>
          </p:cNvPr>
          <p:cNvSpPr txBox="1"/>
          <p:nvPr/>
        </p:nvSpPr>
        <p:spPr>
          <a:xfrm>
            <a:off x="759513" y="795410"/>
            <a:ext cx="169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Location type:</a:t>
            </a:r>
            <a:endParaRPr lang="en-SG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3523B-D906-4622-9046-C59E58D1D8C8}"/>
              </a:ext>
            </a:extLst>
          </p:cNvPr>
          <p:cNvSpPr txBox="1"/>
          <p:nvPr/>
        </p:nvSpPr>
        <p:spPr>
          <a:xfrm>
            <a:off x="763788" y="1046513"/>
            <a:ext cx="11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outdoor</a:t>
            </a:r>
            <a:endParaRPr lang="en-SG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F3CED-0C95-4650-9686-34C6A6B3D27E}"/>
              </a:ext>
            </a:extLst>
          </p:cNvPr>
          <p:cNvSpPr txBox="1"/>
          <p:nvPr/>
        </p:nvSpPr>
        <p:spPr>
          <a:xfrm>
            <a:off x="1844733" y="1036569"/>
            <a:ext cx="116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indoor</a:t>
            </a:r>
            <a:endParaRPr lang="en-SG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FE22B-7827-4963-8869-D381EB98C2A6}"/>
              </a:ext>
            </a:extLst>
          </p:cNvPr>
          <p:cNvSpPr txBox="1"/>
          <p:nvPr/>
        </p:nvSpPr>
        <p:spPr>
          <a:xfrm>
            <a:off x="765277" y="1781980"/>
            <a:ext cx="2171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Indoor famous spots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B2FCF-2D74-44E3-B191-0C883F184115}"/>
              </a:ext>
            </a:extLst>
          </p:cNvPr>
          <p:cNvSpPr txBox="1"/>
          <p:nvPr/>
        </p:nvSpPr>
        <p:spPr>
          <a:xfrm>
            <a:off x="759513" y="2554002"/>
            <a:ext cx="2207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Toggle view: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By regions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Show toilets nearby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Show carparks nearby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23CC97-2641-4439-8CB7-AACA94C06DE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D11B9D-0AF4-4697-8285-6458FDCB85A4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C8061AF4-EA73-4BC7-8DF8-6FB5D2B15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75747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7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148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158</cp:revision>
  <dcterms:created xsi:type="dcterms:W3CDTF">2021-09-05T06:15:46Z</dcterms:created>
  <dcterms:modified xsi:type="dcterms:W3CDTF">2021-09-26T16:20:30Z</dcterms:modified>
</cp:coreProperties>
</file>