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5029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</a:t>
            </a:r>
          </a:p>
          <a:p>
            <a:r>
              <a:rPr lang="en-SG" sz="1800" dirty="0"/>
              <a:t>Arab Street &amp; Sultan Road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xx </a:t>
            </a:r>
          </a:p>
          <a:p>
            <a:endParaRPr lang="en-SG" sz="1800" dirty="0"/>
          </a:p>
          <a:p>
            <a:r>
              <a:rPr lang="en-SG" sz="1800" dirty="0"/>
              <a:t>Punggol Ranch</a:t>
            </a:r>
          </a:p>
          <a:p>
            <a:r>
              <a:rPr lang="en-SG" sz="1800" dirty="0"/>
              <a:t>Punggol (Punggol Waterway Park, Punggol Jetty Park, Punggol Lalang Field)</a:t>
            </a:r>
          </a:p>
          <a:p>
            <a:r>
              <a:rPr lang="en-SG" sz="1800" dirty="0"/>
              <a:t>Punggol Beach</a:t>
            </a:r>
          </a:p>
          <a:p>
            <a:r>
              <a:rPr lang="en-SG" sz="1800" dirty="0"/>
              <a:t>Punggol Marina</a:t>
            </a:r>
          </a:p>
          <a:p>
            <a:r>
              <a:rPr lang="en-SG" sz="1800" dirty="0" err="1"/>
              <a:t>Pulau</a:t>
            </a:r>
            <a:r>
              <a:rPr lang="en-SG" sz="1800" dirty="0"/>
              <a:t> Punggol Barat</a:t>
            </a:r>
          </a:p>
          <a:p>
            <a:endParaRPr lang="en-SG" sz="1800" dirty="0"/>
          </a:p>
          <a:p>
            <a:r>
              <a:rPr lang="en-SG" sz="1800" dirty="0"/>
              <a:t>Helix Bridge/ Henderson Waves Bridge</a:t>
            </a:r>
          </a:p>
          <a:p>
            <a:endParaRPr lang="en-SG" sz="1800" dirty="0"/>
          </a:p>
          <a:p>
            <a:r>
              <a:rPr lang="en-SG" sz="1800" dirty="0"/>
              <a:t>Tuas/ Punggol Lalang Fields</a:t>
            </a:r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</a:t>
            </a:r>
          </a:p>
          <a:p>
            <a:r>
              <a:rPr lang="en-SG" dirty="0"/>
              <a:t>Jurong Lake Gardens Lalang Field</a:t>
            </a:r>
          </a:p>
          <a:p>
            <a:endParaRPr lang="en-SG" dirty="0"/>
          </a:p>
          <a:p>
            <a:r>
              <a:rPr lang="en-SG" dirty="0"/>
              <a:t>Fort Canning</a:t>
            </a:r>
          </a:p>
          <a:p>
            <a:r>
              <a:rPr lang="en-SG" dirty="0"/>
              <a:t>Fort Canning Park</a:t>
            </a:r>
          </a:p>
          <a:p>
            <a:endParaRPr lang="en-SG" dirty="0"/>
          </a:p>
          <a:p>
            <a:r>
              <a:rPr lang="en-SG" dirty="0"/>
              <a:t>Coney Island</a:t>
            </a:r>
          </a:p>
          <a:p>
            <a:endParaRPr lang="en-SG" dirty="0"/>
          </a:p>
          <a:p>
            <a:r>
              <a:rPr lang="en-SG" dirty="0"/>
              <a:t>Seletar North Link</a:t>
            </a:r>
          </a:p>
          <a:p>
            <a:endParaRPr lang="en-SG" dirty="0"/>
          </a:p>
          <a:p>
            <a:r>
              <a:rPr lang="en-SG" dirty="0"/>
              <a:t>East Coast Park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428652" y="2640561"/>
            <a:ext cx="3679371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</a:t>
            </a:r>
          </a:p>
          <a:p>
            <a:endParaRPr lang="en-SG" sz="1800" dirty="0"/>
          </a:p>
          <a:p>
            <a:r>
              <a:rPr lang="en-SG" sz="1800" dirty="0"/>
              <a:t>Orchard Road</a:t>
            </a:r>
          </a:p>
          <a:p>
            <a:endParaRPr lang="en-SG" sz="1800" dirty="0"/>
          </a:p>
          <a:p>
            <a:r>
              <a:rPr lang="en-SG" sz="1800" dirty="0"/>
              <a:t>Marina Barrage</a:t>
            </a:r>
          </a:p>
          <a:p>
            <a:endParaRPr lang="en-SG" sz="1800" dirty="0"/>
          </a:p>
          <a:p>
            <a:r>
              <a:rPr lang="en-SG" sz="1800" dirty="0"/>
              <a:t>Raffles Marina Lighthouse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35666"/>
              </p:ext>
            </p:extLst>
          </p:nvPr>
        </p:nvGraphicFramePr>
        <p:xfrm>
          <a:off x="246821" y="356888"/>
          <a:ext cx="116983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https://foursquare.com/products/places/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65886"/>
              </p:ext>
            </p:extLst>
          </p:nvPr>
        </p:nvGraphicFramePr>
        <p:xfrm>
          <a:off x="238539" y="149163"/>
          <a:ext cx="11728175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 err="1"/>
                        <a:t>Todo</a:t>
                      </a:r>
                      <a:r>
                        <a:rPr lang="en-US" sz="1600" dirty="0"/>
                        <a:t>: 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Both – to display them into the same div (combine data) and sorted 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538452"/>
              </p:ext>
            </p:extLst>
          </p:nvPr>
        </p:nvGraphicFramePr>
        <p:xfrm>
          <a:off x="238539" y="149163"/>
          <a:ext cx="1172817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</a:t>
                      </a:r>
                    </a:p>
                    <a:p>
                      <a:r>
                        <a:rPr lang="en-US" sz="1600" dirty="0"/>
                        <a:t>Check the radius by 500 meters (show parameter of nearby)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- setup region and radius</a:t>
                      </a:r>
                    </a:p>
                    <a:p>
                      <a:r>
                        <a:rPr lang="en-US" sz="1600" dirty="0"/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/>
                        <a:t>Include on the checkbox for selection</a:t>
                      </a:r>
                    </a:p>
                    <a:p>
                      <a:r>
                        <a:rPr lang="en-US" sz="1600" dirty="0"/>
                        <a:t>(indoor famous spots</a:t>
                      </a:r>
                    </a:p>
                    <a:p>
                      <a:r>
                        <a:rPr lang="en-US" sz="1600" dirty="0"/>
                        <a:t>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x </a:t>
                      </a:r>
                    </a:p>
                    <a:p>
                      <a:r>
                        <a:rPr lang="en-US" sz="1600" dirty="0"/>
                        <a:t>Outdoor nature x </a:t>
                      </a:r>
                    </a:p>
                    <a:p>
                      <a:r>
                        <a:rPr lang="en-US" sz="1600" dirty="0"/>
                        <a:t>Both **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779</Words>
  <Application>Microsoft Office PowerPoint</Application>
  <PresentationFormat>Widescreen</PresentationFormat>
  <Paragraphs>201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91</cp:revision>
  <dcterms:created xsi:type="dcterms:W3CDTF">2021-09-05T06:15:46Z</dcterms:created>
  <dcterms:modified xsi:type="dcterms:W3CDTF">2021-09-18T04:49:40Z</dcterms:modified>
</cp:coreProperties>
</file>