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7/9/2021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search?q=npa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418043" y="960801"/>
            <a:ext cx="380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Outdoor 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EE8EE-B5E6-4156-9A14-20E1A17EFB74}"/>
              </a:ext>
            </a:extLst>
          </p:cNvPr>
          <p:cNvSpPr txBox="1"/>
          <p:nvPr/>
        </p:nvSpPr>
        <p:spPr>
          <a:xfrm>
            <a:off x="7712765" y="556591"/>
            <a:ext cx="3483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To add on: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Navbar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/>
                </a:solidFill>
              </a:rPr>
              <a:t>redio</a:t>
            </a:r>
            <a:r>
              <a:rPr lang="en-US" sz="1400" dirty="0">
                <a:solidFill>
                  <a:schemeClr val="accent2"/>
                </a:solidFill>
              </a:rPr>
              <a:t> button to choose by region 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Check the radius by 500 meters </a:t>
            </a:r>
            <a:endParaRPr lang="en-SG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dirty="0"/>
              <a:t>Map</a:t>
            </a:r>
          </a:p>
          <a:p>
            <a:pPr marL="0" indent="0">
              <a:buNone/>
            </a:pPr>
            <a:r>
              <a:rPr lang="en-US" dirty="0" err="1"/>
              <a:t>Leftlet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</a:t>
            </a:r>
          </a:p>
          <a:p>
            <a:r>
              <a:rPr lang="en-SG" sz="1800" dirty="0"/>
              <a:t>Arab Street &amp; Sultan Road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xx </a:t>
            </a:r>
          </a:p>
          <a:p>
            <a:endParaRPr lang="en-SG" sz="1800" dirty="0"/>
          </a:p>
          <a:p>
            <a:r>
              <a:rPr lang="en-SG" sz="1800" dirty="0"/>
              <a:t>Punggol Ranch</a:t>
            </a:r>
          </a:p>
          <a:p>
            <a:r>
              <a:rPr lang="en-SG" sz="1800" dirty="0"/>
              <a:t>Punggol (Punggol Waterway Park, Punggol Jetty Park, Punggol Lalang Field)</a:t>
            </a:r>
          </a:p>
          <a:p>
            <a:r>
              <a:rPr lang="en-SG" sz="1800" dirty="0"/>
              <a:t>Punggol Beach</a:t>
            </a:r>
          </a:p>
          <a:p>
            <a:r>
              <a:rPr lang="en-SG" sz="1800" dirty="0"/>
              <a:t>Punggol Marina</a:t>
            </a:r>
          </a:p>
          <a:p>
            <a:r>
              <a:rPr lang="en-SG" sz="1800" dirty="0" err="1"/>
              <a:t>Pulau</a:t>
            </a:r>
            <a:r>
              <a:rPr lang="en-SG" sz="1800" dirty="0"/>
              <a:t> Punggol Barat</a:t>
            </a:r>
          </a:p>
          <a:p>
            <a:endParaRPr lang="en-SG" sz="1800" dirty="0"/>
          </a:p>
          <a:p>
            <a:r>
              <a:rPr lang="en-SG" sz="1800" dirty="0"/>
              <a:t>Helix Bridge/ Henderson Waves Bridge</a:t>
            </a:r>
          </a:p>
          <a:p>
            <a:endParaRPr lang="en-SG" sz="1800" dirty="0"/>
          </a:p>
          <a:p>
            <a:r>
              <a:rPr lang="en-SG" sz="1800" dirty="0"/>
              <a:t>Tuas/ Punggol Lalang Fields</a:t>
            </a:r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</a:t>
            </a:r>
          </a:p>
          <a:p>
            <a:r>
              <a:rPr lang="en-SG" dirty="0"/>
              <a:t>Jurong Lake Gardens Lalang Field</a:t>
            </a:r>
          </a:p>
          <a:p>
            <a:endParaRPr lang="en-SG" dirty="0"/>
          </a:p>
          <a:p>
            <a:r>
              <a:rPr lang="en-SG" dirty="0"/>
              <a:t>Fort Canning</a:t>
            </a:r>
          </a:p>
          <a:p>
            <a:r>
              <a:rPr lang="en-SG" dirty="0"/>
              <a:t>Fort Canning Park</a:t>
            </a:r>
          </a:p>
          <a:p>
            <a:endParaRPr lang="en-SG" dirty="0"/>
          </a:p>
          <a:p>
            <a:r>
              <a:rPr lang="en-SG" dirty="0"/>
              <a:t>Coney Island</a:t>
            </a:r>
          </a:p>
          <a:p>
            <a:endParaRPr lang="en-SG" dirty="0"/>
          </a:p>
          <a:p>
            <a:r>
              <a:rPr lang="en-SG" dirty="0"/>
              <a:t>Seletar North Link</a:t>
            </a:r>
          </a:p>
          <a:p>
            <a:endParaRPr lang="en-SG" dirty="0"/>
          </a:p>
          <a:p>
            <a:r>
              <a:rPr lang="en-SG" dirty="0"/>
              <a:t>East Coast Park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428652" y="2640561"/>
            <a:ext cx="3679371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</a:t>
            </a:r>
          </a:p>
          <a:p>
            <a:endParaRPr lang="en-SG" sz="1800" dirty="0"/>
          </a:p>
          <a:p>
            <a:r>
              <a:rPr lang="en-SG" sz="1800" dirty="0"/>
              <a:t>Orchard Road</a:t>
            </a:r>
          </a:p>
          <a:p>
            <a:endParaRPr lang="en-SG" sz="1800" dirty="0"/>
          </a:p>
          <a:p>
            <a:r>
              <a:rPr lang="en-SG" sz="1800" dirty="0"/>
              <a:t>Marina Barrage</a:t>
            </a:r>
          </a:p>
          <a:p>
            <a:endParaRPr lang="en-SG" sz="1800" dirty="0"/>
          </a:p>
          <a:p>
            <a:r>
              <a:rPr lang="en-SG" sz="1800" dirty="0"/>
              <a:t>Raffles Marina Lighthouse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381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32</cp:revision>
  <dcterms:created xsi:type="dcterms:W3CDTF">2021-09-05T06:15:46Z</dcterms:created>
  <dcterms:modified xsi:type="dcterms:W3CDTF">2021-09-07T15:16:27Z</dcterms:modified>
</cp:coreProperties>
</file>