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1" r:id="rId6"/>
    <p:sldId id="265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DA5"/>
    <a:srgbClr val="D2F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BA42-F462-4998-8CE2-7BFED9694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024DD-BA8B-4204-8D6B-A932D96A9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79F94-1990-452D-8214-80549E73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12/9/2021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FF5DC-1370-4F1B-A4D4-F5694EAC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7389A-59E6-4DE1-BAB0-29FCEECC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074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04BF-C75F-4AA4-8823-B42C336F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D52A6-634B-4B27-965B-D5FA99B9F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3CD5A-2551-44E1-8BDE-D08366E8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12/9/2021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C1CDC-A696-4F9D-BF5D-B45E6383A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EE0B-B2A2-4413-A3B0-5EBF1032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088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30B28-EE75-4B6B-8DE4-E71913421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084DA-4667-4B70-ABA6-9E5808EBB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C7F9-4FF7-4FD7-BE70-0BF610D7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12/9/2021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974B7-04E4-4A31-81E9-DAF4F44A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FC473-66BD-4476-A866-7287D870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478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80D3-B287-4A59-BC1B-DC162762E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45FA0-95D7-42CE-B40B-09CB51D75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0E6EA-9E72-4374-8FBB-E47C3BFD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12/9/2021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5488D-24C6-4B47-A304-86B768F8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8B905-9DA0-40F1-BB3D-0C8FA8DC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730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CDE7-774B-4ABE-8302-1A5E0146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7CB73-097B-4E66-A0DA-D59F77AB4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3633C-3D1A-415A-9B8E-0A59F9B4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12/9/2021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2D93E-5054-4A3B-90F4-E99E5782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A7968-95FD-404F-9C89-891CF556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036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1C3F-7360-43FC-964B-2507AD12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2BE7-01A4-4357-AE72-F14F94956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BBFB1-8F75-4110-AF7A-6FB19E57C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D6F63-320C-4A64-B073-3BADF2CD1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12/9/2021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455AE-4615-4557-8C20-E5C492AA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6365A-E8D9-4EA9-A700-9A03649D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879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5E7E-3538-40A7-8DB7-949D9119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6B036-A022-4D1E-8DA2-DF6A9E503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5C892-6328-4F54-A525-18235EEE7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9B5F6-3447-4931-9F41-6028C9126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01A8C-B96C-47EA-8501-631BF501F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5DBE38-CCE9-4210-A140-162B35A6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12/9/2021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2970DB-1D5B-4F06-B1D3-27530F60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4A63F-83E7-4EAB-8237-E7D3B339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683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BA87-1797-4305-AC94-876BEBCB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3408F-9E1C-483F-AC62-BA4AA836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12/9/2021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2A255-2807-42CD-96D4-EC0838F4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4FAFF-C06D-4B37-A23F-2D912EEF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917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F9A704-B465-4D21-9739-1DA38ACE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12/9/2021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8449D2-FF9D-454D-8AFD-0DD738AE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3CB02-2628-4EAA-83A3-EA256954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660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D6A3-D88D-4BC0-A674-0E183D6E3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6F715-1A8F-4AA4-8EA1-E0496C2BB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39BF7-6CE2-4F32-8E75-E97D19B81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C06AA-0C16-4FFF-A54D-B3EA65EE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12/9/2021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AC384-2B89-43AF-92F2-A81506CE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E6D49-EF75-4D60-9E76-A9B36459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08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F725-25BC-42B3-8ACC-816275123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482F7-1F62-42E2-AAB8-4290E6760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A426F-B83A-4AAE-BDC5-93086CB62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DD504-88CD-4673-A814-2917E8771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12/9/2021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43EEC-3024-4C01-830B-BC2477BD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0A7B2-6BB0-4D48-8832-1E3855B4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196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F3FBF-B2C8-4DDC-B699-83DD8AD40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337E4-9CA9-4184-A5A0-782DE086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D337A-425B-4FAD-BDE9-368775414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D8EE2-B186-4E74-82A5-3FDCBC0BCA47}" type="datetimeFigureOut">
              <a:rPr lang="en-SG" smtClean="0"/>
              <a:t>12/9/2021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18A14-AA0E-409F-B452-1C7535F05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93EF4-6DFB-41F2-9D2E-A9094228F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596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sg/search?q=npar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notalk.com/article/amazing-prewedding-photoshoot-places-singapore" TargetMode="External"/><Relationship Id="rId2" Type="http://schemas.openxmlformats.org/officeDocument/2006/relationships/hyperlink" Target="https://singaporebrides.com/articles/2020/09/wedding-photoshoot-locations-singapo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erfectweddings.sg/20-unique-pre-wedding-photoshoot-locations-in-singapore/" TargetMode="External"/><Relationship Id="rId5" Type="http://schemas.openxmlformats.org/officeDocument/2006/relationships/hyperlink" Target="https://hitcheed.com/articles/10-secret-pre-wedding-shoot-locations-in-singapore-we-wish-we-knew" TargetMode="External"/><Relationship Id="rId4" Type="http://schemas.openxmlformats.org/officeDocument/2006/relationships/hyperlink" Target="https://www.xeplanner.com/wedding-ideas-advice/wedding-planning/must-know-pre-wedding-shoot-locations-in-singapor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C04C-54C6-442E-8427-59099785E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47613"/>
          </a:xfrm>
        </p:spPr>
        <p:txBody>
          <a:bodyPr/>
          <a:lstStyle/>
          <a:p>
            <a:r>
              <a:rPr lang="en-US" b="1" dirty="0"/>
              <a:t>Wireframing </a:t>
            </a:r>
            <a:endParaRPr lang="en-SG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472FC-F1E4-4AC8-92B6-42AEB4B62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37709"/>
          </a:xfrm>
        </p:spPr>
        <p:txBody>
          <a:bodyPr>
            <a:normAutofit/>
          </a:bodyPr>
          <a:lstStyle/>
          <a:p>
            <a:r>
              <a:rPr lang="en-US" dirty="0"/>
              <a:t>Interactive map Outdoor Pre-Wedding Shoot Locations</a:t>
            </a:r>
          </a:p>
          <a:p>
            <a:endParaRPr lang="en-SG" dirty="0"/>
          </a:p>
          <a:p>
            <a:r>
              <a:rPr lang="en-SG" dirty="0"/>
              <a:t>By</a:t>
            </a:r>
          </a:p>
          <a:p>
            <a:r>
              <a:rPr lang="en-SG" dirty="0"/>
              <a:t>Annette </a:t>
            </a:r>
          </a:p>
        </p:txBody>
      </p:sp>
    </p:spTree>
    <p:extLst>
      <p:ext uri="{BB962C8B-B14F-4D97-AF65-F5344CB8AC3E}">
        <p14:creationId xmlns:p14="http://schemas.microsoft.com/office/powerpoint/2010/main" val="390032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82554" y="251927"/>
            <a:ext cx="11402008" cy="3275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3816220" y="1903445"/>
            <a:ext cx="5010539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8347788" y="1903445"/>
            <a:ext cx="478971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761633-7261-48CF-9670-D475EE490FE0}"/>
              </a:ext>
            </a:extLst>
          </p:cNvPr>
          <p:cNvSpPr/>
          <p:nvPr/>
        </p:nvSpPr>
        <p:spPr>
          <a:xfrm>
            <a:off x="1063689" y="3733794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1BA291-97F9-442B-92DA-0022A0DB86A6}"/>
              </a:ext>
            </a:extLst>
          </p:cNvPr>
          <p:cNvSpPr txBox="1"/>
          <p:nvPr/>
        </p:nvSpPr>
        <p:spPr>
          <a:xfrm>
            <a:off x="625150" y="3059668"/>
            <a:ext cx="17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Carousel images 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4900087" y="960801"/>
            <a:ext cx="312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Pre-Wedding Shoot Locations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3732242" y="1445601"/>
            <a:ext cx="5290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 SECRET NATURE SPOTS AND PARKS IN SINGAPORE</a:t>
            </a:r>
            <a:endParaRPr lang="en-SG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65E6C7-459C-4E72-9ACC-C190AFC50836}"/>
              </a:ext>
            </a:extLst>
          </p:cNvPr>
          <p:cNvSpPr txBox="1"/>
          <p:nvPr/>
        </p:nvSpPr>
        <p:spPr>
          <a:xfrm>
            <a:off x="1954762" y="4910239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397ED9-242A-4994-B7B6-C8213A689C12}"/>
              </a:ext>
            </a:extLst>
          </p:cNvPr>
          <p:cNvSpPr/>
          <p:nvPr/>
        </p:nvSpPr>
        <p:spPr>
          <a:xfrm>
            <a:off x="1063689" y="6436560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8503A7-F0F5-46CE-AF83-18A28E13C58E}"/>
              </a:ext>
            </a:extLst>
          </p:cNvPr>
          <p:cNvSpPr/>
          <p:nvPr/>
        </p:nvSpPr>
        <p:spPr>
          <a:xfrm>
            <a:off x="4652867" y="3733793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6673D2-CD2D-4251-905B-822CFCA6BC7C}"/>
              </a:ext>
            </a:extLst>
          </p:cNvPr>
          <p:cNvSpPr/>
          <p:nvPr/>
        </p:nvSpPr>
        <p:spPr>
          <a:xfrm>
            <a:off x="4652867" y="6436559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075F24-18FE-40DE-B03D-0E866B4EA738}"/>
              </a:ext>
            </a:extLst>
          </p:cNvPr>
          <p:cNvSpPr/>
          <p:nvPr/>
        </p:nvSpPr>
        <p:spPr>
          <a:xfrm>
            <a:off x="8242045" y="3733794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92C5C7-78AA-48B1-B689-EA4C8B2471B3}"/>
              </a:ext>
            </a:extLst>
          </p:cNvPr>
          <p:cNvSpPr/>
          <p:nvPr/>
        </p:nvSpPr>
        <p:spPr>
          <a:xfrm>
            <a:off x="8242045" y="6436560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D5CDA6-8C65-4B06-A102-117DD869ACC4}"/>
              </a:ext>
            </a:extLst>
          </p:cNvPr>
          <p:cNvSpPr txBox="1"/>
          <p:nvPr/>
        </p:nvSpPr>
        <p:spPr>
          <a:xfrm>
            <a:off x="5652796" y="4900510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D968EA-B808-40F5-A1C4-A79218E7E17A}"/>
              </a:ext>
            </a:extLst>
          </p:cNvPr>
          <p:cNvSpPr txBox="1"/>
          <p:nvPr/>
        </p:nvSpPr>
        <p:spPr>
          <a:xfrm>
            <a:off x="9380371" y="4900511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809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933061" y="830426"/>
            <a:ext cx="1726163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2369975" y="830426"/>
            <a:ext cx="289249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933061" y="1436781"/>
            <a:ext cx="1097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1</a:t>
            </a:r>
          </a:p>
          <a:p>
            <a:r>
              <a:rPr lang="en-US" dirty="0"/>
              <a:t>Result 2</a:t>
            </a:r>
          </a:p>
          <a:p>
            <a:r>
              <a:rPr lang="en-US" dirty="0"/>
              <a:t>Result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727785" y="462069"/>
            <a:ext cx="148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Roboto" panose="02000000000000000000" pitchFamily="2" charset="0"/>
              </a:rPr>
              <a:t>Search |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</a:t>
            </a:r>
            <a:endParaRPr lang="en-SG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46919" y="407670"/>
            <a:ext cx="2310883" cy="2208244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BCC2FC-FA56-4CEB-ACDF-98A4F676C70F}"/>
              </a:ext>
            </a:extLst>
          </p:cNvPr>
          <p:cNvSpPr txBox="1"/>
          <p:nvPr/>
        </p:nvSpPr>
        <p:spPr>
          <a:xfrm>
            <a:off x="5652795" y="5713617"/>
            <a:ext cx="241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hour weather display</a:t>
            </a:r>
            <a:endParaRPr lang="en-S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58FFA4-2A30-46A6-A962-2E808B785397}"/>
              </a:ext>
            </a:extLst>
          </p:cNvPr>
          <p:cNvCxnSpPr/>
          <p:nvPr/>
        </p:nvCxnSpPr>
        <p:spPr>
          <a:xfrm flipV="1">
            <a:off x="6550090" y="3303037"/>
            <a:ext cx="0" cy="2408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67FA11-F145-4906-8F0F-8F0BFB9813E6}"/>
              </a:ext>
            </a:extLst>
          </p:cNvPr>
          <p:cNvSpPr txBox="1"/>
          <p:nvPr/>
        </p:nvSpPr>
        <p:spPr>
          <a:xfrm>
            <a:off x="2418565" y="446681"/>
            <a:ext cx="540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hide</a:t>
            </a:r>
            <a:endParaRPr lang="en-SG" sz="1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8EE8EE-B5E6-4156-9A14-20E1A17EFB74}"/>
              </a:ext>
            </a:extLst>
          </p:cNvPr>
          <p:cNvSpPr txBox="1"/>
          <p:nvPr/>
        </p:nvSpPr>
        <p:spPr>
          <a:xfrm>
            <a:off x="7712765" y="556591"/>
            <a:ext cx="34836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To add on: 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Navbar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2"/>
                </a:solidFill>
              </a:rPr>
              <a:t>redio</a:t>
            </a:r>
            <a:r>
              <a:rPr lang="en-US" sz="1400" dirty="0">
                <a:solidFill>
                  <a:schemeClr val="accent2"/>
                </a:solidFill>
              </a:rPr>
              <a:t> button to choose by region **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/>
                </a:solidFill>
              </a:rPr>
              <a:t>Check the radius by 500 meters </a:t>
            </a:r>
            <a:endParaRPr lang="en-SG" sz="1400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57FB78-D92F-4FC7-BA32-F040DEA406D1}"/>
              </a:ext>
            </a:extLst>
          </p:cNvPr>
          <p:cNvSpPr txBox="1"/>
          <p:nvPr/>
        </p:nvSpPr>
        <p:spPr>
          <a:xfrm>
            <a:off x="8153400" y="2124075"/>
            <a:ext cx="3295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carpark, show </a:t>
            </a:r>
            <a:r>
              <a:rPr lang="en-US" dirty="0" err="1">
                <a:solidFill>
                  <a:schemeClr val="accent2"/>
                </a:solidFill>
              </a:rPr>
              <a:t>avai</a:t>
            </a:r>
            <a:r>
              <a:rPr lang="en-US" dirty="0">
                <a:solidFill>
                  <a:schemeClr val="accent2"/>
                </a:solidFill>
              </a:rPr>
              <a:t> and how many slot left </a:t>
            </a:r>
          </a:p>
          <a:p>
            <a:r>
              <a:rPr lang="en-US" dirty="0">
                <a:solidFill>
                  <a:schemeClr val="accent2"/>
                </a:solidFill>
              </a:rPr>
              <a:t>show parameter of nearby </a:t>
            </a:r>
            <a:r>
              <a:rPr lang="en-US" dirty="0" err="1">
                <a:solidFill>
                  <a:schemeClr val="accent2"/>
                </a:solidFill>
              </a:rPr>
              <a:t>wihin</a:t>
            </a:r>
            <a:r>
              <a:rPr lang="en-US" dirty="0">
                <a:solidFill>
                  <a:schemeClr val="accent2"/>
                </a:solidFill>
              </a:rPr>
              <a:t> 500 meters </a:t>
            </a:r>
          </a:p>
        </p:txBody>
      </p:sp>
    </p:spTree>
    <p:extLst>
      <p:ext uri="{BB962C8B-B14F-4D97-AF65-F5344CB8AC3E}">
        <p14:creationId xmlns:p14="http://schemas.microsoft.com/office/powerpoint/2010/main" val="393026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933061" y="830426"/>
            <a:ext cx="1726163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2369975" y="830426"/>
            <a:ext cx="289249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933061" y="1436781"/>
            <a:ext cx="1097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1</a:t>
            </a:r>
          </a:p>
          <a:p>
            <a:r>
              <a:rPr lang="en-US" dirty="0"/>
              <a:t>Result 2</a:t>
            </a:r>
          </a:p>
          <a:p>
            <a:r>
              <a:rPr lang="en-US" dirty="0"/>
              <a:t>Result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727785" y="462069"/>
            <a:ext cx="148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Roboto" panose="02000000000000000000" pitchFamily="2" charset="0"/>
              </a:rPr>
              <a:t>Search |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</a:t>
            </a:r>
            <a:endParaRPr lang="en-SG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46919" y="407670"/>
            <a:ext cx="2310883" cy="2208244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67FA11-F145-4906-8F0F-8F0BFB9813E6}"/>
              </a:ext>
            </a:extLst>
          </p:cNvPr>
          <p:cNvSpPr txBox="1"/>
          <p:nvPr/>
        </p:nvSpPr>
        <p:spPr>
          <a:xfrm>
            <a:off x="2418565" y="446681"/>
            <a:ext cx="540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hide</a:t>
            </a:r>
            <a:endParaRPr lang="en-SG" sz="1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AB1797-9681-4994-A092-48C3E8495A4C}"/>
              </a:ext>
            </a:extLst>
          </p:cNvPr>
          <p:cNvSpPr txBox="1"/>
          <p:nvPr/>
        </p:nvSpPr>
        <p:spPr>
          <a:xfrm>
            <a:off x="5106305" y="5420584"/>
            <a:ext cx="326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 hour / 4 days weather display</a:t>
            </a:r>
            <a:endParaRPr lang="en-SG" dirty="0"/>
          </a:p>
        </p:txBody>
      </p:sp>
      <p:graphicFrame>
        <p:nvGraphicFramePr>
          <p:cNvPr id="19" name="Table 2">
            <a:extLst>
              <a:ext uri="{FF2B5EF4-FFF2-40B4-BE49-F238E27FC236}">
                <a16:creationId xmlns:a16="http://schemas.microsoft.com/office/drawing/2014/main" id="{7582C182-86E8-4D10-89B8-DAC5289FC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349253"/>
              </p:ext>
            </p:extLst>
          </p:nvPr>
        </p:nvGraphicFramePr>
        <p:xfrm>
          <a:off x="4448628" y="5821994"/>
          <a:ext cx="4583405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681">
                  <a:extLst>
                    <a:ext uri="{9D8B030D-6E8A-4147-A177-3AD203B41FA5}">
                      <a16:colId xmlns:a16="http://schemas.microsoft.com/office/drawing/2014/main" val="3086804087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3676875319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918896812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2900378169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8255052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37071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05525D6-B00C-4E6C-8434-109FFFE1EA1E}"/>
              </a:ext>
            </a:extLst>
          </p:cNvPr>
          <p:cNvSpPr txBox="1"/>
          <p:nvPr/>
        </p:nvSpPr>
        <p:spPr>
          <a:xfrm>
            <a:off x="8374354" y="981075"/>
            <a:ext cx="2569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To do if have extra time:</a:t>
            </a:r>
          </a:p>
          <a:p>
            <a:r>
              <a:rPr lang="en-SG" dirty="0" err="1"/>
              <a:t>Fourquare</a:t>
            </a:r>
            <a:r>
              <a:rPr lang="en-SG" dirty="0"/>
              <a:t> &gt; photo </a:t>
            </a:r>
            <a:r>
              <a:rPr lang="en-SG" dirty="0" err="1"/>
              <a:t>api</a:t>
            </a:r>
            <a:r>
              <a:rPr lang="en-S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736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7D53C-E9F5-49D8-8E65-1BC6141C1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886"/>
            <a:ext cx="10515600" cy="62795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real time data: 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destination + image + markers famous spot for photoshoot area / add cluster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https://data.gov.sg/search?q=npark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restaurant / toilet</a:t>
            </a:r>
          </a:p>
          <a:p>
            <a:pPr marL="0" indent="0">
              <a:buNone/>
            </a:pPr>
            <a:r>
              <a:rPr lang="en-US" dirty="0"/>
              <a:t>Foursquare: https://developer.foursquare.com/docs/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Weather Forecast (2 </a:t>
            </a:r>
            <a:r>
              <a:rPr lang="en-US" dirty="0" err="1"/>
              <a:t>hr</a:t>
            </a:r>
            <a:r>
              <a:rPr lang="en-US" dirty="0"/>
              <a:t>, 24 </a:t>
            </a:r>
            <a:r>
              <a:rPr lang="en-US" dirty="0" err="1"/>
              <a:t>hr</a:t>
            </a:r>
            <a:r>
              <a:rPr lang="en-US" dirty="0"/>
              <a:t>, 1 week) </a:t>
            </a:r>
          </a:p>
          <a:p>
            <a:pPr marL="0" indent="0">
              <a:buNone/>
            </a:pPr>
            <a:r>
              <a:rPr lang="en-US" dirty="0"/>
              <a:t>https://data.gov.sg/dataset/weather-forecast</a:t>
            </a:r>
          </a:p>
          <a:p>
            <a:endParaRPr lang="en-US" dirty="0"/>
          </a:p>
          <a:p>
            <a:r>
              <a:rPr lang="en-US" dirty="0"/>
              <a:t>Carpark Availability (do last one) </a:t>
            </a:r>
          </a:p>
          <a:p>
            <a:pPr marL="0" indent="0">
              <a:buNone/>
            </a:pPr>
            <a:r>
              <a:rPr lang="en-US" dirty="0"/>
              <a:t>https://data.gov.sg/dataset/carpark-availability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800" dirty="0"/>
              <a:t>Foursquare Places API provides location based experiences with diverse information about venues, users, photos, and check-ins. The API supports real time access to places, Snap-to-Place that assigns users to specific locations, and Geo-tag.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727144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81D1094-1E12-4E9F-9397-57470ED44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826774"/>
              </p:ext>
            </p:extLst>
          </p:nvPr>
        </p:nvGraphicFramePr>
        <p:xfrm>
          <a:off x="246821" y="356888"/>
          <a:ext cx="1169835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9179">
                  <a:extLst>
                    <a:ext uri="{9D8B030D-6E8A-4147-A177-3AD203B41FA5}">
                      <a16:colId xmlns:a16="http://schemas.microsoft.com/office/drawing/2014/main" val="2073254338"/>
                    </a:ext>
                  </a:extLst>
                </a:gridCol>
                <a:gridCol w="5849179">
                  <a:extLst>
                    <a:ext uri="{9D8B030D-6E8A-4147-A177-3AD203B41FA5}">
                      <a16:colId xmlns:a16="http://schemas.microsoft.com/office/drawing/2014/main" val="3487445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Updated data use: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Ref: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98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Main map  &gt;&gt; </a:t>
                      </a:r>
                      <a:r>
                        <a:rPr lang="en-US" sz="1800" dirty="0" err="1"/>
                        <a:t>Leftlet</a:t>
                      </a:r>
                      <a:r>
                        <a:rPr lang="en-US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https://leafletjs.com/reference-1.7.1.html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923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Parks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https://data.gov.sg/dataset/parks?resource_id=579a406c-f1bb-44da-afb7-45d8c1e4465f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7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661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35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46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19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8AE4-7481-4EB9-A997-62A7EBE4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22" y="394996"/>
            <a:ext cx="4844143" cy="5747755"/>
          </a:xfrm>
        </p:spPr>
        <p:txBody>
          <a:bodyPr>
            <a:noAutofit/>
          </a:bodyPr>
          <a:lstStyle/>
          <a:p>
            <a:r>
              <a:rPr lang="en-SG" sz="1800" dirty="0"/>
              <a:t>Haji Lane</a:t>
            </a:r>
          </a:p>
          <a:p>
            <a:r>
              <a:rPr lang="en-SG" sz="1800" dirty="0"/>
              <a:t>Arab Street &amp; Sultan Road</a:t>
            </a:r>
          </a:p>
          <a:p>
            <a:endParaRPr lang="en-SG" sz="1800" dirty="0"/>
          </a:p>
          <a:p>
            <a:r>
              <a:rPr lang="en-SG" sz="1800" dirty="0"/>
              <a:t>Cloud Forest (Gardens by the Bay) xx </a:t>
            </a:r>
          </a:p>
          <a:p>
            <a:endParaRPr lang="en-SG" sz="1800" dirty="0"/>
          </a:p>
          <a:p>
            <a:r>
              <a:rPr lang="en-SG" sz="1800" dirty="0"/>
              <a:t>Punggol Ranch</a:t>
            </a:r>
          </a:p>
          <a:p>
            <a:r>
              <a:rPr lang="en-SG" sz="1800" dirty="0"/>
              <a:t>Punggol (Punggol Waterway Park, Punggol Jetty Park, Punggol Lalang Field)</a:t>
            </a:r>
          </a:p>
          <a:p>
            <a:r>
              <a:rPr lang="en-SG" sz="1800" dirty="0"/>
              <a:t>Punggol Beach</a:t>
            </a:r>
          </a:p>
          <a:p>
            <a:r>
              <a:rPr lang="en-SG" sz="1800" dirty="0"/>
              <a:t>Punggol Marina</a:t>
            </a:r>
          </a:p>
          <a:p>
            <a:r>
              <a:rPr lang="en-SG" sz="1800" dirty="0" err="1"/>
              <a:t>Pulau</a:t>
            </a:r>
            <a:r>
              <a:rPr lang="en-SG" sz="1800" dirty="0"/>
              <a:t> Punggol Barat</a:t>
            </a:r>
          </a:p>
          <a:p>
            <a:endParaRPr lang="en-SG" sz="1800" dirty="0"/>
          </a:p>
          <a:p>
            <a:r>
              <a:rPr lang="en-SG" sz="1800" dirty="0"/>
              <a:t>Helix Bridge/ Henderson Waves Bridge</a:t>
            </a:r>
          </a:p>
          <a:p>
            <a:endParaRPr lang="en-SG" sz="1800" dirty="0"/>
          </a:p>
          <a:p>
            <a:r>
              <a:rPr lang="en-SG" sz="1800" dirty="0"/>
              <a:t>Tuas/ Punggol Lalang Fields</a:t>
            </a:r>
          </a:p>
          <a:p>
            <a:endParaRPr lang="en-SG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63683E-1A3D-4989-90B2-048865B2F05B}"/>
              </a:ext>
            </a:extLst>
          </p:cNvPr>
          <p:cNvSpPr txBox="1">
            <a:spLocks/>
          </p:cNvSpPr>
          <p:nvPr/>
        </p:nvSpPr>
        <p:spPr>
          <a:xfrm>
            <a:off x="5262465" y="555122"/>
            <a:ext cx="3679371" cy="5747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Lower Peirce Reservoir</a:t>
            </a:r>
          </a:p>
          <a:p>
            <a:r>
              <a:rPr lang="en-SG" dirty="0"/>
              <a:t>Jurong Lake Gardens Lalang Field</a:t>
            </a:r>
          </a:p>
          <a:p>
            <a:endParaRPr lang="en-SG" dirty="0"/>
          </a:p>
          <a:p>
            <a:r>
              <a:rPr lang="en-SG" dirty="0"/>
              <a:t>Fort Canning</a:t>
            </a:r>
          </a:p>
          <a:p>
            <a:r>
              <a:rPr lang="en-SG" dirty="0"/>
              <a:t>Fort Canning Park</a:t>
            </a:r>
          </a:p>
          <a:p>
            <a:endParaRPr lang="en-SG" dirty="0"/>
          </a:p>
          <a:p>
            <a:r>
              <a:rPr lang="en-SG" dirty="0"/>
              <a:t>Coney Island</a:t>
            </a:r>
          </a:p>
          <a:p>
            <a:endParaRPr lang="en-SG" dirty="0"/>
          </a:p>
          <a:p>
            <a:r>
              <a:rPr lang="en-SG" dirty="0"/>
              <a:t>Seletar North Link</a:t>
            </a:r>
          </a:p>
          <a:p>
            <a:endParaRPr lang="en-SG" dirty="0"/>
          </a:p>
          <a:p>
            <a:r>
              <a:rPr lang="en-SG" dirty="0"/>
              <a:t>East Coast Park</a:t>
            </a:r>
          </a:p>
          <a:p>
            <a:endParaRPr lang="en-SG" dirty="0"/>
          </a:p>
          <a:p>
            <a:r>
              <a:rPr lang="en-SG" dirty="0"/>
              <a:t>Sunset Railway Track</a:t>
            </a:r>
          </a:p>
          <a:p>
            <a:endParaRPr lang="en-SG" dirty="0"/>
          </a:p>
          <a:p>
            <a:r>
              <a:rPr lang="en-SG" dirty="0"/>
              <a:t>Singapore Botanic Gardens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8CB1E7-9780-4EC8-9B32-194C20073C68}"/>
              </a:ext>
            </a:extLst>
          </p:cNvPr>
          <p:cNvSpPr txBox="1">
            <a:spLocks/>
          </p:cNvSpPr>
          <p:nvPr/>
        </p:nvSpPr>
        <p:spPr>
          <a:xfrm>
            <a:off x="8428652" y="2640561"/>
            <a:ext cx="3679371" cy="3662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800" dirty="0"/>
              <a:t>Lorong </a:t>
            </a:r>
            <a:r>
              <a:rPr lang="en-SG" sz="1800" dirty="0" err="1"/>
              <a:t>Halus</a:t>
            </a:r>
            <a:r>
              <a:rPr lang="en-SG" sz="1800" dirty="0"/>
              <a:t> Bridge</a:t>
            </a:r>
          </a:p>
          <a:p>
            <a:endParaRPr lang="en-SG" sz="1800" dirty="0"/>
          </a:p>
          <a:p>
            <a:r>
              <a:rPr lang="en-SG" sz="1800" dirty="0"/>
              <a:t>Orchard Road</a:t>
            </a:r>
          </a:p>
          <a:p>
            <a:endParaRPr lang="en-SG" sz="1800" dirty="0"/>
          </a:p>
          <a:p>
            <a:r>
              <a:rPr lang="en-SG" sz="1800" dirty="0"/>
              <a:t>Marina Barrage</a:t>
            </a:r>
          </a:p>
          <a:p>
            <a:endParaRPr lang="en-SG" sz="1800" dirty="0"/>
          </a:p>
          <a:p>
            <a:r>
              <a:rPr lang="en-SG" sz="1800" dirty="0"/>
              <a:t>Raffles Marina Lighthouse</a:t>
            </a:r>
          </a:p>
          <a:p>
            <a:endParaRPr lang="en-SG" sz="1800" dirty="0"/>
          </a:p>
          <a:p>
            <a:r>
              <a:rPr lang="en-SG" sz="1800" dirty="0"/>
              <a:t>Tanjong </a:t>
            </a:r>
            <a:r>
              <a:rPr lang="en-SG" sz="1800" dirty="0" err="1"/>
              <a:t>Rhu</a:t>
            </a:r>
            <a:r>
              <a:rPr lang="en-SG" sz="1800" dirty="0"/>
              <a:t> Bridge</a:t>
            </a:r>
          </a:p>
        </p:txBody>
      </p:sp>
    </p:spTree>
    <p:extLst>
      <p:ext uri="{BB962C8B-B14F-4D97-AF65-F5344CB8AC3E}">
        <p14:creationId xmlns:p14="http://schemas.microsoft.com/office/powerpoint/2010/main" val="303138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8AE4-7481-4EB9-A997-62A7EBE4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22" y="394996"/>
            <a:ext cx="11674151" cy="57477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outdoor pre-wedding photoshoot spot </a:t>
            </a:r>
            <a:r>
              <a:rPr lang="en-US" sz="1800" dirty="0" err="1"/>
              <a:t>singapore</a:t>
            </a:r>
            <a:r>
              <a:rPr lang="en-SG" sz="1800" dirty="0"/>
              <a:t>Arab Street &amp; Sultan Road</a:t>
            </a:r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2"/>
              </a:rPr>
              <a:t>https://singaporebrides.com/articles/2020/09/wedding-photoshoot-locations-singapore/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3"/>
              </a:rPr>
              <a:t>https://www.renotalk.com/article/amazing-prewedding-photoshoot-places-singapore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4"/>
              </a:rPr>
              <a:t>https://www.xeplanner.com/wedding-ideas-advice/wedding-planning/must-know-pre-wedding-shoot-locations-in-singapore/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5"/>
              </a:rPr>
              <a:t>https://hitcheed.com/articles/10-secret-pre-wedding-shoot-locations-in-singapore-we-wish-we-knew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6"/>
              </a:rPr>
              <a:t>http://www.perfectweddings.sg/20-unique-pre-wedding-photoshoot-locations-in-singapore/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2198632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442</Words>
  <Application>Microsoft Office PowerPoint</Application>
  <PresentationFormat>Widescreen</PresentationFormat>
  <Paragraphs>113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Office Theme</vt:lpstr>
      <vt:lpstr>Wireframing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Drama Queen</dc:creator>
  <cp:lastModifiedBy>Drama Queen</cp:lastModifiedBy>
  <cp:revision>42</cp:revision>
  <dcterms:created xsi:type="dcterms:W3CDTF">2021-09-05T06:15:46Z</dcterms:created>
  <dcterms:modified xsi:type="dcterms:W3CDTF">2021-09-12T05:01:28Z</dcterms:modified>
</cp:coreProperties>
</file>