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902"/>
              </p:ext>
            </p:extLst>
          </p:nvPr>
        </p:nvGraphicFramePr>
        <p:xfrm>
          <a:off x="238539" y="149163"/>
          <a:ext cx="11728175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Get the name of the town that represent each region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south: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north: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Always show 24 hours forecast and 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4-days outlook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 the containers 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4531"/>
              </p:ext>
            </p:extLst>
          </p:nvPr>
        </p:nvGraphicFramePr>
        <p:xfrm>
          <a:off x="246821" y="356888"/>
          <a:ext cx="1169835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https://api.foursquare.com/v2/venues/search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Singapore regions boundary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geojson</a:t>
                      </a:r>
                      <a:r>
                        <a:rPr lang="en-US" dirty="0"/>
                        <a:t>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MultiPolygon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https://data.gov.sg/dataset/master-plan-2019-region-boundary-no-sea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6418"/>
              </p:ext>
            </p:extLst>
          </p:nvPr>
        </p:nvGraphicFramePr>
        <p:xfrm>
          <a:off x="238539" y="149163"/>
          <a:ext cx="1172817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Limit the search to SG only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Adjust the fly too zoom value (both on the display result &amp; the marker)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6975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region &gt;&gt; zoom out to see full region view***</a:t>
                      </a:r>
                    </a:p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Make into single page html 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****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1080</Words>
  <Application>Microsoft Office PowerPoint</Application>
  <PresentationFormat>Widescreen</PresentationFormat>
  <Paragraphs>233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144</cp:revision>
  <dcterms:created xsi:type="dcterms:W3CDTF">2021-09-05T06:15:46Z</dcterms:created>
  <dcterms:modified xsi:type="dcterms:W3CDTF">2021-09-24T01:35:11Z</dcterms:modified>
</cp:coreProperties>
</file>