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for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3902"/>
              </p:ext>
            </p:extLst>
          </p:nvPr>
        </p:nvGraphicFramePr>
        <p:xfrm>
          <a:off x="238539" y="149163"/>
          <a:ext cx="11728175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- 2 hours weather display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Map to each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Fly to coordinate when click on marker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 Clear layer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 hours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- 24 hours weather display (morning, noon, night)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 to each region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Display humidity and temperature &gt; on the div display box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Clear layer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Get the name of the town that represent each region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central: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south: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north: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Always show 24 hours forecast and 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4-days outlook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 the containers 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4C430-F3E4-4198-B55D-2F617E95BA5A}"/>
              </a:ext>
            </a:extLst>
          </p:cNvPr>
          <p:cNvSpPr txBox="1"/>
          <p:nvPr/>
        </p:nvSpPr>
        <p:spPr>
          <a:xfrm>
            <a:off x="4462670" y="2782669"/>
            <a:ext cx="182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Foursquare photos </a:t>
            </a:r>
            <a:r>
              <a:rPr lang="en-SG" dirty="0" err="1">
                <a:solidFill>
                  <a:schemeClr val="accent6">
                    <a:lumMod val="50000"/>
                  </a:schemeClr>
                </a:solidFill>
              </a:rPr>
              <a:t>api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B57A-94CE-4FA4-B1F2-D2D21E0A8199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6418"/>
              </p:ext>
            </p:extLst>
          </p:nvPr>
        </p:nvGraphicFramePr>
        <p:xfrm>
          <a:off x="238539" y="149163"/>
          <a:ext cx="1172817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Limit the search to SG only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Adjust the fly too zoom value (both on the display result &amp; the marker)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36975"/>
              </p:ext>
            </p:extLst>
          </p:nvPr>
        </p:nvGraphicFramePr>
        <p:xfrm>
          <a:off x="238539" y="149163"/>
          <a:ext cx="11728175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region &gt;&gt; zoom out to see full region view***</a:t>
                      </a:r>
                    </a:p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the font (google font)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fly to marker when click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Make into single page html 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****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Search box display result for the first page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Ref: </a:t>
                      </a:r>
                    </a:p>
                    <a:p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weatherMarker.on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 function(e){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map.flyTo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this.getLatLng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(),16)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995</Words>
  <Application>Microsoft Office PowerPoint</Application>
  <PresentationFormat>Widescreen</PresentationFormat>
  <Paragraphs>221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151</cp:revision>
  <dcterms:created xsi:type="dcterms:W3CDTF">2021-09-05T06:15:46Z</dcterms:created>
  <dcterms:modified xsi:type="dcterms:W3CDTF">2021-09-26T13:50:49Z</dcterms:modified>
</cp:coreProperties>
</file>