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6774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67731"/>
              </p:ext>
            </p:extLst>
          </p:nvPr>
        </p:nvGraphicFramePr>
        <p:xfrm>
          <a:off x="238539" y="149163"/>
          <a:ext cx="1172817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Fly to the first result location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</a:p>
                    <a:p>
                      <a:r>
                        <a:rPr lang="en-US" sz="1600" dirty="0"/>
                        <a:t>Search nap bar scroll down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parameter of nearby within 500 meters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Navbar: </a:t>
                      </a:r>
                      <a:r>
                        <a:rPr lang="en-US" sz="1600" dirty="0" err="1"/>
                        <a:t>redio</a:t>
                      </a:r>
                      <a:r>
                        <a:rPr lang="en-US" sz="1600" dirty="0"/>
                        <a:t> button to </a:t>
                      </a:r>
                    </a:p>
                    <a:p>
                      <a:r>
                        <a:rPr lang="en-US" sz="1600" dirty="0"/>
                        <a:t>choose by region </a:t>
                      </a:r>
                    </a:p>
                    <a:p>
                      <a:r>
                        <a:rPr lang="en-US" sz="1600" dirty="0"/>
                        <a:t>Check the radius by 500 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Mapped the selected secret spots (insert photo) display on the map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Include on the radio buttons for selection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595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54</cp:revision>
  <dcterms:created xsi:type="dcterms:W3CDTF">2021-09-05T06:15:46Z</dcterms:created>
  <dcterms:modified xsi:type="dcterms:W3CDTF">2021-09-12T14:22:51Z</dcterms:modified>
</cp:coreProperties>
</file>