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ma Queen" initials="DQ" lastIdx="1" clrIdx="0">
    <p:extLst>
      <p:ext uri="{19B8F6BF-5375-455C-9EA6-DF929625EA0E}">
        <p15:presenceInfo xmlns:p15="http://schemas.microsoft.com/office/powerpoint/2012/main" userId="c25e001cff9fcf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37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search?q=npa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02685"/>
              </p:ext>
            </p:extLst>
          </p:nvPr>
        </p:nvGraphicFramePr>
        <p:xfrm>
          <a:off x="238539" y="149163"/>
          <a:ext cx="11728175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 hours weather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 do: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 hours weather display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Map to each location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Show different icons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Fly to coordinate when click on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 x </a:t>
            </a:r>
          </a:p>
          <a:p>
            <a:r>
              <a:rPr lang="en-SG" sz="1800" dirty="0"/>
              <a:t>Arab Street &amp; Sultan Road x 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 x </a:t>
            </a:r>
          </a:p>
          <a:p>
            <a:endParaRPr lang="en-SG" sz="1800" dirty="0"/>
          </a:p>
          <a:p>
            <a:r>
              <a:rPr lang="en-SG" sz="1800" dirty="0"/>
              <a:t>Punggol Waterway Park x </a:t>
            </a:r>
          </a:p>
          <a:p>
            <a:r>
              <a:rPr lang="en-SG" sz="1800" dirty="0"/>
              <a:t>Punggol Beach x </a:t>
            </a:r>
          </a:p>
          <a:p>
            <a:pPr marL="0" indent="0">
              <a:buNone/>
            </a:pPr>
            <a:endParaRPr lang="en-SG" sz="1800" dirty="0"/>
          </a:p>
          <a:p>
            <a:r>
              <a:rPr lang="en-SG" sz="1800" dirty="0"/>
              <a:t>Helix Bridge x </a:t>
            </a:r>
          </a:p>
          <a:p>
            <a:r>
              <a:rPr lang="en-SG" sz="1800" dirty="0"/>
              <a:t>Henderson Waves Bridge x</a:t>
            </a:r>
          </a:p>
          <a:p>
            <a:endParaRPr lang="en-SG" sz="1800" dirty="0"/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 (</a:t>
            </a:r>
            <a:r>
              <a:rPr lang="en-SG" sz="2800" dirty="0" err="1"/>
              <a:t>Pulau</a:t>
            </a:r>
            <a:r>
              <a:rPr lang="en-SG" sz="2800" dirty="0"/>
              <a:t> Punggol Barat)</a:t>
            </a:r>
            <a:r>
              <a:rPr lang="en-SG" dirty="0"/>
              <a:t> x</a:t>
            </a:r>
          </a:p>
          <a:p>
            <a:r>
              <a:rPr lang="en-SG" dirty="0"/>
              <a:t>Jurong Lake Gardens Lalang Field x </a:t>
            </a:r>
          </a:p>
          <a:p>
            <a:endParaRPr lang="en-SG" dirty="0"/>
          </a:p>
          <a:p>
            <a:r>
              <a:rPr lang="en-SG" dirty="0"/>
              <a:t>Fort Canning Park  x </a:t>
            </a:r>
          </a:p>
          <a:p>
            <a:endParaRPr lang="en-SG" dirty="0"/>
          </a:p>
          <a:p>
            <a:r>
              <a:rPr lang="en-SG" dirty="0"/>
              <a:t>Coney Island x </a:t>
            </a:r>
          </a:p>
          <a:p>
            <a:endParaRPr lang="en-SG" dirty="0"/>
          </a:p>
          <a:p>
            <a:r>
              <a:rPr lang="en-SG" dirty="0"/>
              <a:t>Seletar North Link x</a:t>
            </a:r>
          </a:p>
          <a:p>
            <a:pPr marL="0" indent="0">
              <a:buNone/>
            </a:pPr>
            <a:r>
              <a:rPr lang="en-SG" dirty="0"/>
              <a:t>(</a:t>
            </a:r>
            <a:r>
              <a:rPr lang="en-SG" b="0" dirty="0">
                <a:effectLst/>
                <a:latin typeface="Consolas" panose="020B0609020204030204" pitchFamily="49" charset="0"/>
              </a:rPr>
              <a:t>Lower Seletar Reservoir Park)</a:t>
            </a:r>
            <a:endParaRPr lang="en-SG" dirty="0"/>
          </a:p>
          <a:p>
            <a:endParaRPr lang="en-SG" dirty="0"/>
          </a:p>
          <a:p>
            <a:r>
              <a:rPr lang="en-SG" dirty="0"/>
              <a:t>East Coast Park x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 x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935551" y="2640561"/>
            <a:ext cx="3095770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 x </a:t>
            </a:r>
          </a:p>
          <a:p>
            <a:endParaRPr lang="en-SG" sz="1800" dirty="0"/>
          </a:p>
          <a:p>
            <a:r>
              <a:rPr lang="en-SG" sz="1800" dirty="0"/>
              <a:t>Orchard Road x</a:t>
            </a:r>
          </a:p>
          <a:p>
            <a:endParaRPr lang="en-SG" sz="1800" dirty="0"/>
          </a:p>
          <a:p>
            <a:r>
              <a:rPr lang="en-SG" sz="1800" dirty="0"/>
              <a:t>Marina Barrage x</a:t>
            </a:r>
          </a:p>
          <a:p>
            <a:endParaRPr lang="en-SG" sz="1800" dirty="0"/>
          </a:p>
          <a:p>
            <a:r>
              <a:rPr lang="en-SG" sz="1800" dirty="0"/>
              <a:t>Raffles Marina Lighthouse x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 x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+ HDB carpark info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25680"/>
              </p:ext>
            </p:extLst>
          </p:nvPr>
        </p:nvGraphicFramePr>
        <p:xfrm>
          <a:off x="246821" y="356888"/>
          <a:ext cx="1169835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https://foursquare.com/products/places/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https://api.data.gov.sg/v1/environment/2-hour-weather-forecast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23741"/>
              </p:ext>
            </p:extLst>
          </p:nvPr>
        </p:nvGraphicFramePr>
        <p:xfrm>
          <a:off x="238539" y="149163"/>
          <a:ext cx="11728175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Both – display park and data into the same div (combine data) and sorted 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46319"/>
              </p:ext>
            </p:extLst>
          </p:nvPr>
        </p:nvGraphicFramePr>
        <p:xfrm>
          <a:off x="238539" y="149163"/>
          <a:ext cx="11728175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X 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500 meters radius</a:t>
                      </a:r>
                    </a:p>
                    <a:p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setup region search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X - setup radius search (with take current selected location as reference)</a:t>
                      </a:r>
                    </a:p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Filter category for foursquare location</a:t>
                      </a:r>
                    </a:p>
                    <a:p>
                      <a:r>
                        <a:rPr lang="en-US" sz="1600" dirty="0"/>
                        <a:t>X -Include on the checkbox for selection (indoor famous spots  // 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Add icon to differentiate marker for park and city location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– add icon for radius pop up message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the font (google font)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869</Words>
  <Application>Microsoft Office PowerPoint</Application>
  <PresentationFormat>Widescreen</PresentationFormat>
  <Paragraphs>204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124</cp:revision>
  <dcterms:created xsi:type="dcterms:W3CDTF">2021-09-05T06:15:46Z</dcterms:created>
  <dcterms:modified xsi:type="dcterms:W3CDTF">2021-09-21T15:16:32Z</dcterms:modified>
</cp:coreProperties>
</file>