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search?q=n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45259"/>
              </p:ext>
            </p:extLst>
          </p:nvPr>
        </p:nvGraphicFramePr>
        <p:xfrm>
          <a:off x="238539" y="149163"/>
          <a:ext cx="11728175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hours weather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- 2 hours weather display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Map to each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Fly to coordinate when click on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Clear layer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24 hours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- 24 hours weather display (morning, noon, night)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 to each region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Display humidity and temperature &gt; on the div display box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Clear layer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+ HDB carpark info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34531"/>
              </p:ext>
            </p:extLst>
          </p:nvPr>
        </p:nvGraphicFramePr>
        <p:xfrm>
          <a:off x="246821" y="356888"/>
          <a:ext cx="1169835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https://api.foursquare.com/v2/venues/search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https://api.data.gov.sg/v1/environment/2-hour-weather-forecast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Singapore regions boundary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geojson</a:t>
                      </a:r>
                      <a:r>
                        <a:rPr lang="en-US" dirty="0"/>
                        <a:t> 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MultiPolygon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https://data.gov.sg/dataset/master-plan-2019-region-boundary-no-sea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23741"/>
              </p:ext>
            </p:extLst>
          </p:nvPr>
        </p:nvGraphicFramePr>
        <p:xfrm>
          <a:off x="238539" y="149163"/>
          <a:ext cx="1172817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6072"/>
              </p:ext>
            </p:extLst>
          </p:nvPr>
        </p:nvGraphicFramePr>
        <p:xfrm>
          <a:off x="238539" y="149163"/>
          <a:ext cx="11728175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Filter category for foursquare location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Add icon to differentiate marker for park and city location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– add icon for radius pop up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the font (google font)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fly to marker when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Make into single page html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Search box display result for the first page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Ref: </a:t>
                      </a:r>
                    </a:p>
                    <a:p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weatherMarker.on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("click", function(e){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map.flyTo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this.getLatLng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(),16)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1007</Words>
  <Application>Microsoft Office PowerPoint</Application>
  <PresentationFormat>Widescreen</PresentationFormat>
  <Paragraphs>221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134</cp:revision>
  <dcterms:created xsi:type="dcterms:W3CDTF">2021-09-05T06:15:46Z</dcterms:created>
  <dcterms:modified xsi:type="dcterms:W3CDTF">2021-09-22T14:37:56Z</dcterms:modified>
</cp:coreProperties>
</file>