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EE8EE-B5E6-4156-9A14-20E1A17EFB74}"/>
              </a:ext>
            </a:extLst>
          </p:cNvPr>
          <p:cNvSpPr txBox="1"/>
          <p:nvPr/>
        </p:nvSpPr>
        <p:spPr>
          <a:xfrm>
            <a:off x="7712765" y="556591"/>
            <a:ext cx="3483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To add on: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Navbar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/>
                </a:solidFill>
              </a:rPr>
              <a:t>redio</a:t>
            </a:r>
            <a:r>
              <a:rPr lang="en-US" sz="1400" dirty="0">
                <a:solidFill>
                  <a:schemeClr val="accent2"/>
                </a:solidFill>
              </a:rPr>
              <a:t> button to choose by region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Check the radius by 500 meters 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6774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31894"/>
              </p:ext>
            </p:extLst>
          </p:nvPr>
        </p:nvGraphicFramePr>
        <p:xfrm>
          <a:off x="238539" y="149163"/>
          <a:ext cx="1172817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  <a:p>
                      <a:r>
                        <a:rPr lang="en-US" sz="1600" dirty="0"/>
                        <a:t>Search nap bar scroll down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Leaflet Method (for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LatLngBounds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objects):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getBounds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returns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LatLngBounds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//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getCenter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returns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LatLng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*/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// ****TO DO - when click on search result &gt; bring to marker 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let center =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map.getBounds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getCenter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 </a:t>
                      </a:r>
                      <a:r>
                        <a:rPr lang="en-U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variable into constances.js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explore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Navbar: insert as drop down list …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redio</a:t>
                      </a:r>
                      <a:r>
                        <a:rPr lang="en-US" sz="1600" dirty="0"/>
                        <a:t>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</a:t>
                      </a:r>
                    </a:p>
                    <a:p>
                      <a:r>
                        <a:rPr lang="en-US" sz="1600" dirty="0"/>
                        <a:t>Check the radius by 500 meters (show parameter of nearby)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/>
                        <a:t>Both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728</Words>
  <Application>Microsoft Office PowerPoint</Application>
  <PresentationFormat>Widescreen</PresentationFormat>
  <Paragraphs>173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69</cp:revision>
  <dcterms:created xsi:type="dcterms:W3CDTF">2021-09-05T06:15:46Z</dcterms:created>
  <dcterms:modified xsi:type="dcterms:W3CDTF">2021-09-13T16:41:15Z</dcterms:modified>
</cp:coreProperties>
</file>