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27171-916C-7249-994A-EBAC713BE639}" v="22" dt="2023-12-17T03:39:28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>
      <p:cViewPr>
        <p:scale>
          <a:sx n="94" d="100"/>
          <a:sy n="94" d="100"/>
        </p:scale>
        <p:origin x="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oloradoedu-my.sharepoint.com/personal/jefo6893_colorado_edu/Documents/Projects/Annie%20Thompson/Matlab/Kinetically%20guided,%20ratiometric%20tuning%20of%20fatty%20acid%20biosynthesis/In%20vitro%20data%20-Jack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oloradoedu-my.sharepoint.com/personal/jefo6893_colorado_edu/Documents/Projects/Annie%20Thompson/Matlab/Kinetically%20guided,%20ratiometric%20tuning%20of%20fatty%20acid%20biosynthesis/In%20vitro%20data%20-Jack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oloradoedu-my.sharepoint.com/personal/jefo6893_colorado_edu/Documents/Projects/Annie%20Thompson/Matlab/Kinetically%20guided,%20ratiometric%20tuning%20of%20fatty%20acid%20biosynthesis/In%20vitro%20data%20-Jacks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oloradoedu-my.sharepoint.com/personal/jefo6893_colorado_edu/Documents/Projects/Annie%20Thompson/Matlab/Kinetically%20guided,%20ratiometric%20tuning%20of%20fatty%20acid%20biosynthesis/In%20vitro%20data%20-Jacks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oloradoedu-my.sharepoint.com/personal/jefo6893_colorado_edu/Documents/Projects/Annie%20Thompson/Matlab/Kinetically%20guided,%20ratiometric%20tuning%20of%20fatty%20acid%20biosynthesis/In%20vitro%20data%20-Jacks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oloradoedu-my.sharepoint.com/personal/jefo6893_colorado_edu/Documents/Projects/Annie%20Thompson/Matlab/Kinetically%20guided,%20ratiometric%20tuning%20of%20fatty%20acid%20biosynthesis/In%20vitro%20data%20-Jacks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coloradoedu-my.sharepoint.com/personal/jefo6893_colorado_edu/Documents/Projects/Annie%20Thompson/Matlab/Kinetically%20guided,%20ratiometric%20tuning%20of%20fatty%20acid%20biosynthesis/S1%20data%20-%20Jacks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20384951881014"/>
          <c:y val="5.0347769028871399E-2"/>
          <c:w val="0.8445302361122129"/>
          <c:h val="0.795235016382915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'Fig 1C'!$B$4</c:f>
              <c:strCache>
                <c:ptCount val="1"/>
                <c:pt idx="0">
                  <c:v>Reference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'Fig 1C'!$C$28:$Z$28</c:f>
                <c:numCache>
                  <c:formatCode>General</c:formatCode>
                  <c:ptCount val="24"/>
                  <c:pt idx="0">
                    <c:v>0</c:v>
                  </c:pt>
                  <c:pt idx="3">
                    <c:v>1.0410340056296896</c:v>
                  </c:pt>
                  <c:pt idx="6">
                    <c:v>1.2124762506137634</c:v>
                  </c:pt>
                  <c:pt idx="9">
                    <c:v>0.13539469424386133</c:v>
                  </c:pt>
                  <c:pt idx="12">
                    <c:v>0.35985334308615052</c:v>
                  </c:pt>
                  <c:pt idx="15">
                    <c:v>0.40159657257434506</c:v>
                  </c:pt>
                  <c:pt idx="18">
                    <c:v>0.47156073068749244</c:v>
                  </c:pt>
                  <c:pt idx="21">
                    <c:v>0.51065684083085849</c:v>
                  </c:pt>
                </c:numCache>
              </c:numRef>
            </c:plus>
            <c:minus>
              <c:numRef>
                <c:f>'Fig 1C'!$C$28:$Z$28</c:f>
                <c:numCache>
                  <c:formatCode>General</c:formatCode>
                  <c:ptCount val="24"/>
                  <c:pt idx="0">
                    <c:v>0</c:v>
                  </c:pt>
                  <c:pt idx="3">
                    <c:v>1.0410340056296896</c:v>
                  </c:pt>
                  <c:pt idx="6">
                    <c:v>1.2124762506137634</c:v>
                  </c:pt>
                  <c:pt idx="9">
                    <c:v>0.13539469424386133</c:v>
                  </c:pt>
                  <c:pt idx="12">
                    <c:v>0.35985334308615052</c:v>
                  </c:pt>
                  <c:pt idx="15">
                    <c:v>0.40159657257434506</c:v>
                  </c:pt>
                  <c:pt idx="18">
                    <c:v>0.47156073068749244</c:v>
                  </c:pt>
                  <c:pt idx="21">
                    <c:v>0.51065684083085849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'Fig 1C'!$C$3:$Z$3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'Fig 1C'!$C$4:$Z$4</c:f>
              <c:numCache>
                <c:formatCode>General</c:formatCode>
                <c:ptCount val="24"/>
                <c:pt idx="0">
                  <c:v>0</c:v>
                </c:pt>
                <c:pt idx="3">
                  <c:v>4.6621013987016999</c:v>
                </c:pt>
                <c:pt idx="6">
                  <c:v>14.325202680746067</c:v>
                </c:pt>
                <c:pt idx="9">
                  <c:v>1.2943875993311333</c:v>
                </c:pt>
                <c:pt idx="12">
                  <c:v>26.068667603660032</c:v>
                </c:pt>
                <c:pt idx="15">
                  <c:v>14.655758249500746</c:v>
                </c:pt>
                <c:pt idx="18">
                  <c:v>15.478625459773152</c:v>
                </c:pt>
                <c:pt idx="21">
                  <c:v>2.9450175536285772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0A-BA4E-AEF3-6BC377B092D4}"/>
            </c:ext>
          </c:extLst>
        </c:ser>
        <c:ser>
          <c:idx val="1"/>
          <c:order val="10"/>
          <c:tx>
            <c:strRef>
              <c:f>'Fig 1C'!$B$5</c:f>
              <c:strCache>
                <c:ptCount val="1"/>
                <c:pt idx="0">
                  <c:v>10 uM T, 0.1 uM 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'Fig 1C'!$C$29:$Z$29</c:f>
                <c:numCache>
                  <c:formatCode>General</c:formatCode>
                  <c:ptCount val="24"/>
                  <c:pt idx="1">
                    <c:v>0</c:v>
                  </c:pt>
                  <c:pt idx="4">
                    <c:v>0.51314656014113391</c:v>
                  </c:pt>
                  <c:pt idx="7">
                    <c:v>6.1875943618337841</c:v>
                  </c:pt>
                  <c:pt idx="10">
                    <c:v>1.487163911430746</c:v>
                  </c:pt>
                  <c:pt idx="13">
                    <c:v>1.7560350958200153</c:v>
                  </c:pt>
                  <c:pt idx="16">
                    <c:v>0.14363637643518121</c:v>
                  </c:pt>
                  <c:pt idx="19">
                    <c:v>0</c:v>
                  </c:pt>
                  <c:pt idx="22">
                    <c:v>0.53323259035120329</c:v>
                  </c:pt>
                </c:numCache>
              </c:numRef>
            </c:plus>
            <c:minus>
              <c:numRef>
                <c:f>'Fig 1C'!$C$29:$Z$29</c:f>
                <c:numCache>
                  <c:formatCode>General</c:formatCode>
                  <c:ptCount val="24"/>
                  <c:pt idx="1">
                    <c:v>0</c:v>
                  </c:pt>
                  <c:pt idx="4">
                    <c:v>0.51314656014113391</c:v>
                  </c:pt>
                  <c:pt idx="7">
                    <c:v>6.1875943618337841</c:v>
                  </c:pt>
                  <c:pt idx="10">
                    <c:v>1.487163911430746</c:v>
                  </c:pt>
                  <c:pt idx="13">
                    <c:v>1.7560350958200153</c:v>
                  </c:pt>
                  <c:pt idx="16">
                    <c:v>0.14363637643518121</c:v>
                  </c:pt>
                  <c:pt idx="19">
                    <c:v>0</c:v>
                  </c:pt>
                  <c:pt idx="22">
                    <c:v>0.53323259035120329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'Fig 1C'!$C$3:$Z$3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'Fig 1C'!$C$5:$Z$5</c:f>
              <c:numCache>
                <c:formatCode>General</c:formatCode>
                <c:ptCount val="24"/>
                <c:pt idx="1">
                  <c:v>0</c:v>
                </c:pt>
                <c:pt idx="4">
                  <c:v>2.1684860169509301</c:v>
                </c:pt>
                <c:pt idx="7">
                  <c:v>24.395940358311403</c:v>
                </c:pt>
                <c:pt idx="10">
                  <c:v>7.9038735497933041</c:v>
                </c:pt>
                <c:pt idx="13">
                  <c:v>20.455562457971567</c:v>
                </c:pt>
                <c:pt idx="16">
                  <c:v>0.68996430848968926</c:v>
                </c:pt>
                <c:pt idx="19">
                  <c:v>0</c:v>
                </c:pt>
                <c:pt idx="22">
                  <c:v>0.72681994852730314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0A-BA4E-AEF3-6BC377B092D4}"/>
            </c:ext>
          </c:extLst>
        </c:ser>
        <c:ser>
          <c:idx val="2"/>
          <c:order val="11"/>
          <c:tx>
            <c:strRef>
              <c:f>'Fig 1C'!$B$6</c:f>
              <c:strCache>
                <c:ptCount val="1"/>
                <c:pt idx="0">
                  <c:v>0.1 uM T, 10 uM 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'Fig 1C'!$C$30:$Z$30</c:f>
                <c:numCache>
                  <c:formatCode>General</c:formatCode>
                  <c:ptCount val="24"/>
                  <c:pt idx="2">
                    <c:v>0</c:v>
                  </c:pt>
                  <c:pt idx="5">
                    <c:v>0</c:v>
                  </c:pt>
                  <c:pt idx="8">
                    <c:v>0</c:v>
                  </c:pt>
                  <c:pt idx="11">
                    <c:v>0</c:v>
                  </c:pt>
                  <c:pt idx="14">
                    <c:v>0.29663693770193683</c:v>
                  </c:pt>
                  <c:pt idx="17">
                    <c:v>0.57951090822275764</c:v>
                  </c:pt>
                  <c:pt idx="20">
                    <c:v>0.49971989449779891</c:v>
                  </c:pt>
                  <c:pt idx="23">
                    <c:v>0.95440671962933921</c:v>
                  </c:pt>
                </c:numCache>
              </c:numRef>
            </c:plus>
            <c:minus>
              <c:numRef>
                <c:f>'Fig 1C'!$C$30:$Z$30</c:f>
                <c:numCache>
                  <c:formatCode>General</c:formatCode>
                  <c:ptCount val="24"/>
                  <c:pt idx="2">
                    <c:v>0</c:v>
                  </c:pt>
                  <c:pt idx="5">
                    <c:v>0</c:v>
                  </c:pt>
                  <c:pt idx="8">
                    <c:v>0</c:v>
                  </c:pt>
                  <c:pt idx="11">
                    <c:v>0</c:v>
                  </c:pt>
                  <c:pt idx="14">
                    <c:v>0.29663693770193683</c:v>
                  </c:pt>
                  <c:pt idx="17">
                    <c:v>0.57951090822275764</c:v>
                  </c:pt>
                  <c:pt idx="20">
                    <c:v>0.49971989449779891</c:v>
                  </c:pt>
                  <c:pt idx="23">
                    <c:v>0.95440671962933921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'Fig 1C'!$C$3:$Z$3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'Fig 1C'!$C$6:$Z$6</c:f>
              <c:numCache>
                <c:formatCode>General</c:formatCode>
                <c:ptCount val="24"/>
                <c:pt idx="2">
                  <c:v>0</c:v>
                </c:pt>
                <c:pt idx="5">
                  <c:v>0</c:v>
                </c:pt>
                <c:pt idx="8">
                  <c:v>0</c:v>
                </c:pt>
                <c:pt idx="11">
                  <c:v>0</c:v>
                </c:pt>
                <c:pt idx="14">
                  <c:v>1.5855330753785382</c:v>
                </c:pt>
                <c:pt idx="17">
                  <c:v>3.9610939076914304</c:v>
                </c:pt>
                <c:pt idx="20">
                  <c:v>1.4359706044319296</c:v>
                </c:pt>
                <c:pt idx="23">
                  <c:v>23.033134829722101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0A-BA4E-AEF3-6BC377B092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"/>
        <c:overlap val="100"/>
        <c:axId val="711572608"/>
        <c:axId val="711783552"/>
      </c:barChart>
      <c:lineChart>
        <c:grouping val="standard"/>
        <c:varyColors val="0"/>
        <c:ser>
          <c:idx val="3"/>
          <c:order val="1"/>
          <c:tx>
            <c:strRef>
              <c:f>'Fig 1C'!$B$36</c:f>
              <c:strCache>
                <c:ptCount val="1"/>
                <c:pt idx="0">
                  <c:v>Reference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'Fig 1C'!$C$3:$Z$3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'Fig 1C'!$C$36:$Z$36</c:f>
              <c:numCache>
                <c:formatCode>General</c:formatCode>
                <c:ptCount val="24"/>
                <c:pt idx="0">
                  <c:v>0</c:v>
                </c:pt>
                <c:pt idx="3">
                  <c:v>2.8577470653116048</c:v>
                </c:pt>
                <c:pt idx="6">
                  <c:v>13.013185952888499</c:v>
                </c:pt>
                <c:pt idx="9">
                  <c:v>1.039965214141225</c:v>
                </c:pt>
                <c:pt idx="12">
                  <c:v>25.828708999946649</c:v>
                </c:pt>
                <c:pt idx="15">
                  <c:v>14.255565759228871</c:v>
                </c:pt>
                <c:pt idx="18">
                  <c:v>15.227571629384851</c:v>
                </c:pt>
                <c:pt idx="21">
                  <c:v>1.9409227191910865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0A-BA4E-AEF3-6BC377B092D4}"/>
            </c:ext>
          </c:extLst>
        </c:ser>
        <c:ser>
          <c:idx val="4"/>
          <c:order val="2"/>
          <c:tx>
            <c:strRef>
              <c:f>'Fig 1C'!$B$37</c:f>
              <c:strCache>
                <c:ptCount val="1"/>
                <c:pt idx="0">
                  <c:v>Reference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'Fig 1C'!$C$3:$Z$3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'Fig 1C'!$C$37:$Z$37</c:f>
              <c:numCache>
                <c:formatCode>General</c:formatCode>
                <c:ptCount val="24"/>
                <c:pt idx="0">
                  <c:v>0</c:v>
                </c:pt>
                <c:pt idx="3">
                  <c:v>6.4639921210990501</c:v>
                </c:pt>
                <c:pt idx="6">
                  <c:v>16.747352334117352</c:v>
                </c:pt>
                <c:pt idx="9">
                  <c:v>1.3413049121850098</c:v>
                </c:pt>
                <c:pt idx="12">
                  <c:v>26.36622557798685</c:v>
                </c:pt>
                <c:pt idx="15">
                  <c:v>15.693881727325836</c:v>
                </c:pt>
                <c:pt idx="18">
                  <c:v>15.115668789410751</c:v>
                </c:pt>
                <c:pt idx="21">
                  <c:v>3.6721561906233799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D0A-BA4E-AEF3-6BC377B092D4}"/>
            </c:ext>
          </c:extLst>
        </c:ser>
        <c:ser>
          <c:idx val="5"/>
          <c:order val="3"/>
          <c:tx>
            <c:strRef>
              <c:f>'Fig 1C'!$B$38</c:f>
              <c:strCache>
                <c:ptCount val="1"/>
                <c:pt idx="0">
                  <c:v>Reference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'Fig 1C'!$C$3:$Z$3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'Fig 1C'!$C$38:$Z$38</c:f>
              <c:numCache>
                <c:formatCode>General</c:formatCode>
                <c:ptCount val="24"/>
                <c:pt idx="0">
                  <c:v>0</c:v>
                </c:pt>
                <c:pt idx="3">
                  <c:v>4.6645650096944449</c:v>
                </c:pt>
                <c:pt idx="6">
                  <c:v>13.215069755232349</c:v>
                </c:pt>
                <c:pt idx="9">
                  <c:v>1.501892671667165</c:v>
                </c:pt>
                <c:pt idx="12">
                  <c:v>26.011068233046601</c:v>
                </c:pt>
                <c:pt idx="15">
                  <c:v>14.017827261947524</c:v>
                </c:pt>
                <c:pt idx="18">
                  <c:v>16.09263596052385</c:v>
                </c:pt>
                <c:pt idx="21">
                  <c:v>3.2219737510712649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D0A-BA4E-AEF3-6BC377B092D4}"/>
            </c:ext>
          </c:extLst>
        </c:ser>
        <c:ser>
          <c:idx val="6"/>
          <c:order val="4"/>
          <c:tx>
            <c:strRef>
              <c:f>'Fig 1C'!$B$39</c:f>
              <c:strCache>
                <c:ptCount val="1"/>
                <c:pt idx="0">
                  <c:v>10 uM T, 0.1 uM F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'Fig 1C'!$C$3:$Z$3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'Fig 1C'!$C$39:$Z$39</c:f>
              <c:numCache>
                <c:formatCode>General</c:formatCode>
                <c:ptCount val="24"/>
                <c:pt idx="1">
                  <c:v>0</c:v>
                </c:pt>
                <c:pt idx="4">
                  <c:v>1.4070523299856601</c:v>
                </c:pt>
                <c:pt idx="7">
                  <c:v>29.487085310401302</c:v>
                </c:pt>
                <c:pt idx="10">
                  <c:v>9.4574798442935908</c:v>
                </c:pt>
                <c:pt idx="13">
                  <c:v>23.138195874815018</c:v>
                </c:pt>
                <c:pt idx="16">
                  <c:v>0.64022493641418399</c:v>
                </c:pt>
                <c:pt idx="19">
                  <c:v>0</c:v>
                </c:pt>
                <c:pt idx="22">
                  <c:v>1.7898240163422301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D0A-BA4E-AEF3-6BC377B092D4}"/>
            </c:ext>
          </c:extLst>
        </c:ser>
        <c:ser>
          <c:idx val="7"/>
          <c:order val="5"/>
          <c:tx>
            <c:strRef>
              <c:f>'Fig 1C'!$B$40</c:f>
              <c:strCache>
                <c:ptCount val="1"/>
                <c:pt idx="0">
                  <c:v>10 uM T, 0.1 uM F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'Fig 1C'!$C$3:$Z$3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'Fig 1C'!$C$40:$Z$40</c:f>
              <c:numCache>
                <c:formatCode>General</c:formatCode>
                <c:ptCount val="24"/>
                <c:pt idx="1">
                  <c:v>0</c:v>
                </c:pt>
                <c:pt idx="4">
                  <c:v>1.9532815302062501</c:v>
                </c:pt>
                <c:pt idx="7">
                  <c:v>31.618640721791301</c:v>
                </c:pt>
                <c:pt idx="10">
                  <c:v>9.32359040237308</c:v>
                </c:pt>
                <c:pt idx="13">
                  <c:v>21.569650613024603</c:v>
                </c:pt>
                <c:pt idx="16">
                  <c:v>0.959861997121917</c:v>
                </c:pt>
                <c:pt idx="19">
                  <c:v>0</c:v>
                </c:pt>
                <c:pt idx="22">
                  <c:v>0.12096907404615601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D0A-BA4E-AEF3-6BC377B092D4}"/>
            </c:ext>
          </c:extLst>
        </c:ser>
        <c:ser>
          <c:idx val="8"/>
          <c:order val="6"/>
          <c:tx>
            <c:strRef>
              <c:f>'Fig 1C'!$B$41</c:f>
              <c:strCache>
                <c:ptCount val="1"/>
                <c:pt idx="0">
                  <c:v>10 uM T, 0.1 uM F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'Fig 1C'!$C$3:$Z$3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'Fig 1C'!$C$41:$Z$41</c:f>
              <c:numCache>
                <c:formatCode>General</c:formatCode>
                <c:ptCount val="24"/>
                <c:pt idx="1">
                  <c:v>0</c:v>
                </c:pt>
                <c:pt idx="4">
                  <c:v>3.14512419066088</c:v>
                </c:pt>
                <c:pt idx="7">
                  <c:v>12.082095042741599</c:v>
                </c:pt>
                <c:pt idx="10">
                  <c:v>4.9305504027132399</c:v>
                </c:pt>
                <c:pt idx="13">
                  <c:v>16.65884088607508</c:v>
                </c:pt>
                <c:pt idx="16">
                  <c:v>0.46980599193296702</c:v>
                </c:pt>
                <c:pt idx="19">
                  <c:v>0</c:v>
                </c:pt>
                <c:pt idx="22">
                  <c:v>0.26966675519352301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D0A-BA4E-AEF3-6BC377B092D4}"/>
            </c:ext>
          </c:extLst>
        </c:ser>
        <c:ser>
          <c:idx val="9"/>
          <c:order val="7"/>
          <c:tx>
            <c:strRef>
              <c:f>'Fig 1C'!$B$42</c:f>
              <c:strCache>
                <c:ptCount val="1"/>
                <c:pt idx="0">
                  <c:v>0.1 uM T, 10 uM F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'Fig 1C'!$C$3:$Z$3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'Fig 1C'!$C$42:$Z$42</c:f>
              <c:numCache>
                <c:formatCode>General</c:formatCode>
                <c:ptCount val="24"/>
                <c:pt idx="2">
                  <c:v>0</c:v>
                </c:pt>
                <c:pt idx="5">
                  <c:v>0</c:v>
                </c:pt>
                <c:pt idx="8">
                  <c:v>0</c:v>
                </c:pt>
                <c:pt idx="11">
                  <c:v>0</c:v>
                </c:pt>
                <c:pt idx="14">
                  <c:v>1.04791717616293</c:v>
                </c:pt>
                <c:pt idx="17">
                  <c:v>3.33590313637563</c:v>
                </c:pt>
                <c:pt idx="20">
                  <c:v>2.232860062496409</c:v>
                </c:pt>
                <c:pt idx="23">
                  <c:v>23.352060107145601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D0A-BA4E-AEF3-6BC377B092D4}"/>
            </c:ext>
          </c:extLst>
        </c:ser>
        <c:ser>
          <c:idx val="10"/>
          <c:order val="8"/>
          <c:tx>
            <c:strRef>
              <c:f>'Fig 1C'!$B$43</c:f>
              <c:strCache>
                <c:ptCount val="1"/>
                <c:pt idx="0">
                  <c:v>0.1 uM T, 10 uM F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'Fig 1C'!$C$3:$Z$3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'Fig 1C'!$C$43:$Z$43</c:f>
              <c:numCache>
                <c:formatCode>General</c:formatCode>
                <c:ptCount val="24"/>
                <c:pt idx="2">
                  <c:v>0</c:v>
                </c:pt>
                <c:pt idx="5">
                  <c:v>0</c:v>
                </c:pt>
                <c:pt idx="8">
                  <c:v>0</c:v>
                </c:pt>
                <c:pt idx="11">
                  <c:v>0</c:v>
                </c:pt>
                <c:pt idx="14">
                  <c:v>1.4192804357724</c:v>
                </c:pt>
                <c:pt idx="17">
                  <c:v>3.1445646242016201</c:v>
                </c:pt>
                <c:pt idx="20">
                  <c:v>0.33266139505404302</c:v>
                </c:pt>
                <c:pt idx="23">
                  <c:v>24.503516220353699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D0A-BA4E-AEF3-6BC377B092D4}"/>
            </c:ext>
          </c:extLst>
        </c:ser>
        <c:ser>
          <c:idx val="11"/>
          <c:order val="9"/>
          <c:tx>
            <c:strRef>
              <c:f>'Fig 1C'!$B$44</c:f>
              <c:strCache>
                <c:ptCount val="1"/>
                <c:pt idx="0">
                  <c:v>0.1 uM T, 10 uM F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dPt>
            <c:idx val="23"/>
            <c:marker>
              <c:symbol val="circle"/>
              <c:size val="5"/>
              <c:spPr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DD0A-BA4E-AEF3-6BC377B092D4}"/>
              </c:ext>
            </c:extLst>
          </c:dPt>
          <c:cat>
            <c:numRef>
              <c:f>'Fig 1C'!$C$3:$Z$3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'Fig 1C'!$C$44:$Z$44</c:f>
              <c:numCache>
                <c:formatCode>General</c:formatCode>
                <c:ptCount val="24"/>
                <c:pt idx="2">
                  <c:v>0</c:v>
                </c:pt>
                <c:pt idx="5">
                  <c:v>0</c:v>
                </c:pt>
                <c:pt idx="8">
                  <c:v>0</c:v>
                </c:pt>
                <c:pt idx="11">
                  <c:v>0</c:v>
                </c:pt>
                <c:pt idx="14">
                  <c:v>2.2894016142002842</c:v>
                </c:pt>
                <c:pt idx="17">
                  <c:v>5.4028139624970404</c:v>
                </c:pt>
                <c:pt idx="20">
                  <c:v>1.7423903557453368</c:v>
                </c:pt>
                <c:pt idx="23">
                  <c:v>21.243828161667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DD0A-BA4E-AEF3-6BC377B092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042576"/>
        <c:axId val="388431840"/>
      </c:lineChart>
      <c:catAx>
        <c:axId val="711572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Fatty Acid Chain Length</a:t>
                </a:r>
              </a:p>
            </c:rich>
          </c:tx>
          <c:layout>
            <c:manualLayout>
              <c:xMode val="edge"/>
              <c:yMode val="edge"/>
              <c:x val="0.37242446596859613"/>
              <c:y val="0.916793765005509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783552"/>
        <c:crosses val="autoZero"/>
        <c:auto val="1"/>
        <c:lblAlgn val="ctr"/>
        <c:lblOffset val="100"/>
        <c:tickLblSkip val="2"/>
        <c:tickMarkSkip val="3"/>
        <c:noMultiLvlLbl val="0"/>
      </c:catAx>
      <c:valAx>
        <c:axId val="711783552"/>
        <c:scaling>
          <c:orientation val="minMax"/>
          <c:max val="6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Production (uM)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572608"/>
        <c:crosses val="autoZero"/>
        <c:crossBetween val="between"/>
        <c:majorUnit val="20"/>
        <c:minorUnit val="10"/>
      </c:valAx>
      <c:valAx>
        <c:axId val="388431840"/>
        <c:scaling>
          <c:orientation val="minMax"/>
          <c:max val="60"/>
        </c:scaling>
        <c:delete val="1"/>
        <c:axPos val="r"/>
        <c:numFmt formatCode="General" sourceLinked="1"/>
        <c:majorTickMark val="out"/>
        <c:minorTickMark val="none"/>
        <c:tickLblPos val="nextTo"/>
        <c:crossAx val="317042576"/>
        <c:crosses val="max"/>
        <c:crossBetween val="between"/>
      </c:valAx>
      <c:catAx>
        <c:axId val="317042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8843184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t"/>
      <c:legendEntry>
        <c:idx val="3"/>
        <c:delete val="1"/>
      </c:legendEntry>
      <c:layout>
        <c:manualLayout>
          <c:xMode val="edge"/>
          <c:yMode val="edge"/>
          <c:x val="0.14530183727034124"/>
          <c:y val="6.1002178649237473E-2"/>
          <c:w val="0.32606277340332457"/>
          <c:h val="0.181485409486306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271725348886273"/>
          <c:y val="0.11981087810639293"/>
          <c:w val="0.52286006831756804"/>
          <c:h val="0.61456425345150523"/>
        </c:manualLayout>
      </c:layout>
      <c:lineChart>
        <c:grouping val="standard"/>
        <c:varyColors val="0"/>
        <c:ser>
          <c:idx val="2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>
                  <a:alpha val="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'Fig 1D'!$F$48:$H$48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'Fig 1D'!$F$51:$H$51</c:f>
              <c:numCache>
                <c:formatCode>General</c:formatCode>
                <c:ptCount val="3"/>
                <c:pt idx="0">
                  <c:v>39.522252351758226</c:v>
                </c:pt>
                <c:pt idx="1">
                  <c:v>64.389648981348742</c:v>
                </c:pt>
                <c:pt idx="2">
                  <c:v>31.715071515957671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32-4747-8DF6-78FE0A042978}"/>
            </c:ext>
          </c:extLst>
        </c:ser>
        <c:ser>
          <c:idx val="1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>
                  <a:alpha val="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'Fig 1D'!$F$48:$H$48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'Fig 1D'!$F$50:$H$50</c:f>
              <c:numCache>
                <c:formatCode>General</c:formatCode>
                <c:ptCount val="3"/>
                <c:pt idx="0">
                  <c:v>41.109507925487449</c:v>
                </c:pt>
                <c:pt idx="1">
                  <c:v>57.484487862534436</c:v>
                </c:pt>
                <c:pt idx="2">
                  <c:v>32.208780809486086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32-4747-8DF6-78FE0A042978}"/>
            </c:ext>
          </c:extLst>
        </c:ser>
        <c:ser>
          <c:idx val="0"/>
          <c:order val="3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C32-4747-8DF6-78FE0A042978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C32-4747-8DF6-78FE0A042978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C32-4747-8DF6-78FE0A042978}"/>
              </c:ext>
            </c:extLst>
          </c:dPt>
          <c:errBars>
            <c:errDir val="y"/>
            <c:errBarType val="both"/>
            <c:errValType val="cust"/>
            <c:noEndCap val="0"/>
            <c:plus>
              <c:numRef>
                <c:f>('Fig 1D'!$C$55,'Fig 1D'!$C$54,'Fig 1D'!$C$56)</c:f>
                <c:numCache>
                  <c:formatCode>General</c:formatCode>
                  <c:ptCount val="3"/>
                  <c:pt idx="0">
                    <c:v>5.6204519924817093</c:v>
                  </c:pt>
                  <c:pt idx="1">
                    <c:v>1.9939785017692233</c:v>
                  </c:pt>
                  <c:pt idx="2">
                    <c:v>0.14842066260512932</c:v>
                  </c:pt>
                </c:numCache>
              </c:numRef>
            </c:plus>
            <c:minus>
              <c:numRef>
                <c:f>('Fig 1D'!$C$55,'Fig 1D'!$C$54,'Fig 1D'!$C$56)</c:f>
                <c:numCache>
                  <c:formatCode>General</c:formatCode>
                  <c:ptCount val="3"/>
                  <c:pt idx="0">
                    <c:v>5.6204519924817093</c:v>
                  </c:pt>
                  <c:pt idx="1">
                    <c:v>1.9939785017692233</c:v>
                  </c:pt>
                  <c:pt idx="2">
                    <c:v>0.14842066260512932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numRef>
              <c:f>'Fig 1D'!$F$48:$H$48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'Fig 1D'!$F$49:$H$49</c:f>
              <c:numCache>
                <c:formatCode>General</c:formatCode>
                <c:ptCount val="3"/>
                <c:pt idx="0">
                  <c:v>34.714136459633487</c:v>
                </c:pt>
                <c:pt idx="1">
                  <c:v>60.886940993131596</c:v>
                </c:pt>
                <c:pt idx="2">
                  <c:v>32.003354263633199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C32-4747-8DF6-78FE0A0429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042576"/>
        <c:axId val="388431840"/>
      </c:lineChart>
      <c:lineChart>
        <c:grouping val="standard"/>
        <c:varyColors val="0"/>
        <c:ser>
          <c:idx val="3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>
                  <a:alpha val="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'Fig 1D'!$F$48:$H$48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'Fig 1D'!$F$52:$H$52</c:f>
              <c:numCache>
                <c:formatCode>General</c:formatCode>
                <c:ptCount val="3"/>
                <c:pt idx="0">
                  <c:v>23.510649101654771</c:v>
                </c:pt>
                <c:pt idx="1">
                  <c:v>60.786686135511623</c:v>
                </c:pt>
                <c:pt idx="2">
                  <c:v>32.086210465455835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C32-4747-8DF6-78FE0A0429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736368"/>
        <c:axId val="432471312"/>
      </c:lineChart>
      <c:valAx>
        <c:axId val="388431840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317042576"/>
        <c:crosses val="max"/>
        <c:crossBetween val="between"/>
      </c:valAx>
      <c:catAx>
        <c:axId val="317042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431840"/>
        <c:crosses val="autoZero"/>
        <c:auto val="1"/>
        <c:lblAlgn val="ctr"/>
        <c:lblOffset val="100"/>
        <c:noMultiLvlLbl val="0"/>
      </c:catAx>
      <c:valAx>
        <c:axId val="432471312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Prod.</a:t>
                </a:r>
                <a:r>
                  <a:rPr lang="en-US" baseline="0" dirty="0">
                    <a:solidFill>
                      <a:sysClr val="windowText" lastClr="000000"/>
                    </a:solidFill>
                  </a:rPr>
                  <a:t> (uM C16)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2.5024641192442944E-2"/>
              <c:y val="7.159653465346534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736368"/>
        <c:crosses val="autoZero"/>
        <c:crossBetween val="between"/>
        <c:majorUnit val="50"/>
        <c:minorUnit val="25"/>
      </c:valAx>
      <c:catAx>
        <c:axId val="432736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324713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271725348886273"/>
          <c:y val="0.11981087810639293"/>
          <c:w val="0.52286006831756804"/>
          <c:h val="0.66307602982520475"/>
        </c:manualLayout>
      </c:layout>
      <c:lineChart>
        <c:grouping val="standard"/>
        <c:varyColors val="0"/>
        <c:ser>
          <c:idx val="2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>
                  <a:alpha val="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1D'!$F$48:$H$48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'[In vitro data -Jackson.xlsx]Fig 1D'!$F$71:$H$71</c:f>
              <c:numCache>
                <c:formatCode>General</c:formatCode>
                <c:ptCount val="3"/>
                <c:pt idx="0">
                  <c:v>9.6475161298467231</c:v>
                </c:pt>
                <c:pt idx="1">
                  <c:v>13.049216117307161</c:v>
                </c:pt>
                <c:pt idx="2">
                  <c:v>17.259889553766598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99-5F47-8CEE-7A56E4CD6DDC}"/>
            </c:ext>
          </c:extLst>
        </c:ser>
        <c:ser>
          <c:idx val="1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>
                  <a:alpha val="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1D'!$F$48:$H$48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'[In vitro data -Jackson.xlsx]Fig 1D'!$F$70:$H$70</c:f>
              <c:numCache>
                <c:formatCode>General</c:formatCode>
                <c:ptCount val="3"/>
                <c:pt idx="0">
                  <c:v>9.978056745509134</c:v>
                </c:pt>
                <c:pt idx="1">
                  <c:v>12.895845660173547</c:v>
                </c:pt>
                <c:pt idx="2">
                  <c:v>17.195934318901358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99-5F47-8CEE-7A56E4CD6DDC}"/>
            </c:ext>
          </c:extLst>
        </c:ser>
        <c:ser>
          <c:idx val="0"/>
          <c:order val="3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>
                  <a:alpha val="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1D'!$F$48:$H$48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'[In vitro data -Jackson.xlsx]Fig 1D'!$F$72:$H$72</c:f>
              <c:numCache>
                <c:formatCode>General</c:formatCode>
                <c:ptCount val="3"/>
                <c:pt idx="0">
                  <c:v>10.016230471344212</c:v>
                </c:pt>
                <c:pt idx="1">
                  <c:v>13.13105734134497</c:v>
                </c:pt>
                <c:pt idx="2">
                  <c:v>16.734210288323141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99-5F47-8CEE-7A56E4CD6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042576"/>
        <c:axId val="388431840"/>
      </c:lineChart>
      <c:lineChart>
        <c:grouping val="standard"/>
        <c:varyColors val="0"/>
        <c:ser>
          <c:idx val="3"/>
          <c:order val="0"/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chemeClr val="accent4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B99-5F47-8CEE-7A56E4CD6DDC}"/>
              </c:ext>
            </c:extLst>
          </c:dPt>
          <c:dPt>
            <c:idx val="2"/>
            <c:marker>
              <c:symbol val="square"/>
              <c:size val="7"/>
              <c:spPr>
                <a:solidFill>
                  <a:schemeClr val="accent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99-5F47-8CEE-7A56E4CD6DDC}"/>
              </c:ext>
            </c:extLst>
          </c:dPt>
          <c:errBars>
            <c:errDir val="y"/>
            <c:errBarType val="both"/>
            <c:errValType val="cust"/>
            <c:noEndCap val="0"/>
            <c:plus>
              <c:numRef>
                <c:f>'[In vitro data -Jackson.xlsx]Fig 1D'!$D$55,'[In vitro data -Jackson.xlsx]Fig 1D'!$D$54,'[In vitro data -Jackson.xlsx]Fig 1D'!$D$56</c:f>
                <c:numCache>
                  <c:formatCode>General</c:formatCode>
                  <c:ptCount val="3"/>
                  <c:pt idx="0">
                    <c:v>0.11706232850080434</c:v>
                  </c:pt>
                  <c:pt idx="1">
                    <c:v>6.8938385546993899E-2</c:v>
                  </c:pt>
                  <c:pt idx="2">
                    <c:v>0.16559959114905851</c:v>
                  </c:pt>
                </c:numCache>
              </c:numRef>
            </c:plus>
            <c:minus>
              <c:numRef>
                <c:f>'[In vitro data -Jackson.xlsx]Fig 1D'!$D$55,'[In vitro data -Jackson.xlsx]Fig 1D'!$D$54,'[In vitro data -Jackson.xlsx]Fig 1D'!$D$56</c:f>
                <c:numCache>
                  <c:formatCode>General</c:formatCode>
                  <c:ptCount val="3"/>
                  <c:pt idx="0">
                    <c:v>0.11706232850080434</c:v>
                  </c:pt>
                  <c:pt idx="1">
                    <c:v>6.8938385546993899E-2</c:v>
                  </c:pt>
                  <c:pt idx="2">
                    <c:v>0.16559959114905851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numRef>
              <c:f>'[In vitro data -Jackson.xlsx]Fig 1D'!$F$48:$H$48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'[In vitro data -Jackson.xlsx]Fig 1D'!$F$69:$H$69</c:f>
              <c:numCache>
                <c:formatCode>General</c:formatCode>
                <c:ptCount val="3"/>
                <c:pt idx="0">
                  <c:v>9.8806011155666891</c:v>
                </c:pt>
                <c:pt idx="1">
                  <c:v>13.02537303960856</c:v>
                </c:pt>
                <c:pt idx="2">
                  <c:v>17.063344720330367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99-5F47-8CEE-7A56E4CD6D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736368"/>
        <c:axId val="432471312"/>
      </c:lineChart>
      <c:valAx>
        <c:axId val="388431840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317042576"/>
        <c:crosses val="max"/>
        <c:crossBetween val="between"/>
      </c:valAx>
      <c:catAx>
        <c:axId val="317042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431840"/>
        <c:crosses val="autoZero"/>
        <c:auto val="1"/>
        <c:lblAlgn val="ctr"/>
        <c:lblOffset val="100"/>
        <c:noMultiLvlLbl val="0"/>
      </c:catAx>
      <c:valAx>
        <c:axId val="432471312"/>
        <c:scaling>
          <c:orientation val="minMax"/>
          <c:max val="20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Avg.</a:t>
                </a:r>
                <a:r>
                  <a:rPr lang="en-US" baseline="0" dirty="0">
                    <a:solidFill>
                      <a:sysClr val="windowText" lastClr="000000"/>
                    </a:solidFill>
                  </a:rPr>
                  <a:t> CL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3.1069523137284828E-2"/>
              <c:y val="0.268466568879110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736368"/>
        <c:crosses val="autoZero"/>
        <c:crossBetween val="between"/>
        <c:majorUnit val="6"/>
        <c:minorUnit val="3"/>
      </c:valAx>
      <c:catAx>
        <c:axId val="432736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324713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271725348886273"/>
          <c:y val="0.11981087810639293"/>
          <c:w val="0.52286006831756804"/>
          <c:h val="0.61456425345150523"/>
        </c:manualLayout>
      </c:layout>
      <c:lineChart>
        <c:grouping val="standard"/>
        <c:varyColors val="0"/>
        <c:ser>
          <c:idx val="2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>
                  <a:alpha val="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1D'!$F$48:$H$48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'[In vitro data -Jackson.xlsx]Fig 1D'!$F$51:$H$51</c:f>
              <c:numCache>
                <c:formatCode>General</c:formatCode>
                <c:ptCount val="3"/>
                <c:pt idx="0">
                  <c:v>86.042404106823696</c:v>
                </c:pt>
                <c:pt idx="1">
                  <c:v>61.361181078684019</c:v>
                </c:pt>
                <c:pt idx="2">
                  <c:v>52.132908930868616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DB-D84F-AC4D-1364DF9F012C}"/>
            </c:ext>
          </c:extLst>
        </c:ser>
        <c:ser>
          <c:idx val="1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>
                  <a:alpha val="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1D'!$F$48:$H$48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'[In vitro data -Jackson.xlsx]Fig 1D'!$F$50:$H$50</c:f>
              <c:numCache>
                <c:formatCode>General</c:formatCode>
                <c:ptCount val="3"/>
                <c:pt idx="0">
                  <c:v>79.529672393547685</c:v>
                </c:pt>
                <c:pt idx="1">
                  <c:v>73.008790644750036</c:v>
                </c:pt>
                <c:pt idx="2">
                  <c:v>50.799271616875942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DB-D84F-AC4D-1364DF9F012C}"/>
            </c:ext>
          </c:extLst>
        </c:ser>
        <c:ser>
          <c:idx val="0"/>
          <c:order val="3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7"/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5DB-D84F-AC4D-1364DF9F012C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5DB-D84F-AC4D-1364DF9F012C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5DB-D84F-AC4D-1364DF9F012C}"/>
              </c:ext>
            </c:extLst>
          </c:dPt>
          <c:errBars>
            <c:errDir val="y"/>
            <c:errBarType val="both"/>
            <c:errValType val="cust"/>
            <c:noEndCap val="0"/>
            <c:plus>
              <c:numRef>
                <c:f>'[In vitro data -Jackson.xlsx]Fig 1D'!$C$55,'[In vitro data -Jackson.xlsx]Fig 1D'!$C$54,'[In vitro data -Jackson.xlsx]Fig 1D'!$C$56</c:f>
                <c:numCache>
                  <c:formatCode>General</c:formatCode>
                  <c:ptCount val="3"/>
                  <c:pt idx="0">
                    <c:v>2.0104943456773041</c:v>
                  </c:pt>
                  <c:pt idx="1">
                    <c:v>4.0111448932125686</c:v>
                  </c:pt>
                  <c:pt idx="2">
                    <c:v>2.2552106436258881</c:v>
                  </c:pt>
                </c:numCache>
              </c:numRef>
            </c:plus>
            <c:minus>
              <c:numRef>
                <c:f>'[In vitro data -Jackson.xlsx]Fig 1D'!$C$55,'[In vitro data -Jackson.xlsx]Fig 1D'!$C$54,'[In vitro data -Jackson.xlsx]Fig 1D'!$C$56</c:f>
                <c:numCache>
                  <c:formatCode>General</c:formatCode>
                  <c:ptCount val="3"/>
                  <c:pt idx="0">
                    <c:v>2.0104943456773041</c:v>
                  </c:pt>
                  <c:pt idx="1">
                    <c:v>4.0111448932125686</c:v>
                  </c:pt>
                  <c:pt idx="2">
                    <c:v>2.2552106436258881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numRef>
              <c:f>'[In vitro data -Jackson.xlsx]Fig 1D'!$F$48:$H$48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'[In vitro data -Jackson.xlsx]Fig 1D'!$F$49:$H$49</c:f>
              <c:numCache>
                <c:formatCode>General</c:formatCode>
                <c:ptCount val="3"/>
                <c:pt idx="0">
                  <c:v>83.498392083081356</c:v>
                </c:pt>
                <c:pt idx="1">
                  <c:v>64.997815093185395</c:v>
                </c:pt>
                <c:pt idx="2">
                  <c:v>53.688197233498066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5DB-D84F-AC4D-1364DF9F0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042576"/>
        <c:axId val="388431840"/>
      </c:lineChart>
      <c:lineChart>
        <c:grouping val="standard"/>
        <c:varyColors val="0"/>
        <c:ser>
          <c:idx val="3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>
                  <a:alpha val="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1D'!$F$48:$H$48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'[In vitro data -Jackson.xlsx]Fig 1D'!$F$52:$H$52</c:f>
              <c:numCache>
                <c:formatCode>General</c:formatCode>
                <c:ptCount val="3"/>
                <c:pt idx="0">
                  <c:v>84.923099748872701</c:v>
                </c:pt>
                <c:pt idx="1">
                  <c:v>60.62347355612215</c:v>
                </c:pt>
                <c:pt idx="2">
                  <c:v>58.13241115274964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5DB-D84F-AC4D-1364DF9F0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736368"/>
        <c:axId val="432471312"/>
      </c:lineChart>
      <c:valAx>
        <c:axId val="388431840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317042576"/>
        <c:crosses val="max"/>
        <c:crossBetween val="between"/>
      </c:valAx>
      <c:catAx>
        <c:axId val="317042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431840"/>
        <c:crosses val="autoZero"/>
        <c:auto val="1"/>
        <c:lblAlgn val="ctr"/>
        <c:lblOffset val="100"/>
        <c:noMultiLvlLbl val="0"/>
      </c:catAx>
      <c:valAx>
        <c:axId val="432471312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Prod.</a:t>
                </a:r>
                <a:r>
                  <a:rPr lang="en-US" baseline="0" dirty="0">
                    <a:solidFill>
                      <a:sysClr val="windowText" lastClr="000000"/>
                    </a:solidFill>
                  </a:rPr>
                  <a:t> (uM C16)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6.178584809823440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736368"/>
        <c:crosses val="autoZero"/>
        <c:crossBetween val="between"/>
        <c:majorUnit val="50"/>
        <c:minorUnit val="25"/>
      </c:valAx>
      <c:catAx>
        <c:axId val="432736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324713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271725348886273"/>
          <c:y val="0.11981087810639293"/>
          <c:w val="0.52286006831756804"/>
          <c:h val="0.61456425345150523"/>
        </c:manualLayout>
      </c:layout>
      <c:lineChart>
        <c:grouping val="standard"/>
        <c:varyColors val="0"/>
        <c:ser>
          <c:idx val="2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>
                  <a:alpha val="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1D'!$F$48:$H$48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'[In vitro data -Jackson.xlsx]Fig 1D'!$F$71:$H$71</c:f>
              <c:numCache>
                <c:formatCode>General</c:formatCode>
                <c:ptCount val="3"/>
                <c:pt idx="0">
                  <c:v>13.833152614225845</c:v>
                </c:pt>
                <c:pt idx="1">
                  <c:v>13.095536442671104</c:v>
                </c:pt>
                <c:pt idx="2">
                  <c:v>16.028291721889573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5D-8642-A237-681760895C5E}"/>
            </c:ext>
          </c:extLst>
        </c:ser>
        <c:ser>
          <c:idx val="1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>
                  <a:alpha val="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1D'!$F$48:$H$48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'[In vitro data -Jackson.xlsx]Fig 1D'!$F$70:$H$70</c:f>
              <c:numCache>
                <c:formatCode>General</c:formatCode>
                <c:ptCount val="3"/>
                <c:pt idx="0">
                  <c:v>14.322515077427127</c:v>
                </c:pt>
                <c:pt idx="1">
                  <c:v>13.511096847685064</c:v>
                </c:pt>
                <c:pt idx="2">
                  <c:v>17.055793008076989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5D-8642-A237-681760895C5E}"/>
            </c:ext>
          </c:extLst>
        </c:ser>
        <c:ser>
          <c:idx val="0"/>
          <c:order val="3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>
                  <a:alpha val="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1D'!$F$48:$H$48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'[In vitro data -Jackson.xlsx]Fig 1D'!$F$72:$H$72</c:f>
              <c:numCache>
                <c:formatCode>General</c:formatCode>
                <c:ptCount val="3"/>
                <c:pt idx="0">
                  <c:v>13.009323553578129</c:v>
                </c:pt>
                <c:pt idx="1">
                  <c:v>15.575272617987544</c:v>
                </c:pt>
                <c:pt idx="2">
                  <c:v>16.203777796844946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5D-8642-A237-681760895C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042576"/>
        <c:axId val="388431840"/>
      </c:lineChart>
      <c:lineChart>
        <c:grouping val="standard"/>
        <c:varyColors val="0"/>
        <c:ser>
          <c:idx val="3"/>
          <c:order val="0"/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0"/>
            <c:marker>
              <c:symbol val="square"/>
              <c:size val="7"/>
              <c:spPr>
                <a:solidFill>
                  <a:schemeClr val="accent4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85D-8642-A237-681760895C5E}"/>
              </c:ext>
            </c:extLst>
          </c:dPt>
          <c:dPt>
            <c:idx val="2"/>
            <c:marker>
              <c:symbol val="square"/>
              <c:size val="7"/>
              <c:spPr>
                <a:solidFill>
                  <a:schemeClr val="accent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85D-8642-A237-681760895C5E}"/>
              </c:ext>
            </c:extLst>
          </c:dPt>
          <c:errBars>
            <c:errDir val="y"/>
            <c:errBarType val="both"/>
            <c:errValType val="cust"/>
            <c:noEndCap val="0"/>
            <c:plus>
              <c:numRef>
                <c:f>'[In vitro data -Jackson.xlsx]Fig 1D'!$D$55,'[In vitro data -Jackson.xlsx]Fig 1D'!$D$54,'[In vitro data -Jackson.xlsx]Fig 1D'!$D$56</c:f>
                <c:numCache>
                  <c:formatCode>General</c:formatCode>
                  <c:ptCount val="3"/>
                  <c:pt idx="0">
                    <c:v>0.38316241985952881</c:v>
                  </c:pt>
                  <c:pt idx="1">
                    <c:v>0.76676099275140663</c:v>
                  </c:pt>
                  <c:pt idx="2">
                    <c:v>0.31732249419433256</c:v>
                  </c:pt>
                </c:numCache>
              </c:numRef>
            </c:plus>
            <c:minus>
              <c:numRef>
                <c:f>'[In vitro data -Jackson.xlsx]Fig 1D'!$D$55,'[In vitro data -Jackson.xlsx]Fig 1D'!$D$54,'[In vitro data -Jackson.xlsx]Fig 1D'!$D$56</c:f>
                <c:numCache>
                  <c:formatCode>General</c:formatCode>
                  <c:ptCount val="3"/>
                  <c:pt idx="0">
                    <c:v>0.38316241985952881</c:v>
                  </c:pt>
                  <c:pt idx="1">
                    <c:v>0.76676099275140663</c:v>
                  </c:pt>
                  <c:pt idx="2">
                    <c:v>0.31732249419433256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numRef>
              <c:f>'[In vitro data -Jackson.xlsx]Fig 1D'!$F$48:$H$48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'[In vitro data -Jackson.xlsx]Fig 1D'!$F$69:$H$69</c:f>
              <c:numCache>
                <c:formatCode>General</c:formatCode>
                <c:ptCount val="3"/>
                <c:pt idx="0">
                  <c:v>13.721663748410366</c:v>
                </c:pt>
                <c:pt idx="1">
                  <c:v>14.060635302781236</c:v>
                </c:pt>
                <c:pt idx="2">
                  <c:v>16.429287508937168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85D-8642-A237-681760895C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736368"/>
        <c:axId val="432471312"/>
      </c:lineChart>
      <c:valAx>
        <c:axId val="388431840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317042576"/>
        <c:crosses val="max"/>
        <c:crossBetween val="between"/>
      </c:valAx>
      <c:catAx>
        <c:axId val="317042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431840"/>
        <c:crosses val="autoZero"/>
        <c:auto val="1"/>
        <c:lblAlgn val="ctr"/>
        <c:lblOffset val="100"/>
        <c:noMultiLvlLbl val="0"/>
      </c:catAx>
      <c:valAx>
        <c:axId val="432471312"/>
        <c:scaling>
          <c:orientation val="minMax"/>
          <c:max val="20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Avg.</a:t>
                </a:r>
                <a:r>
                  <a:rPr lang="en-US" baseline="0">
                    <a:solidFill>
                      <a:sysClr val="windowText" lastClr="000000"/>
                    </a:solidFill>
                  </a:rPr>
                  <a:t> CL</a:t>
                </a:r>
                <a:endParaRPr lang="en-US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4.9602329099100562E-2"/>
              <c:y val="0.296520671919099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736368"/>
        <c:crosses val="autoZero"/>
        <c:crossBetween val="between"/>
        <c:majorUnit val="6"/>
        <c:minorUnit val="3"/>
      </c:valAx>
      <c:catAx>
        <c:axId val="4327363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324713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20384951881014"/>
          <c:y val="5.0347769028871399E-2"/>
          <c:w val="0.8445302361122129"/>
          <c:h val="0.795235016382915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'[In vitro data -Jackson.xlsx]Fig 1D'!$B$4</c:f>
              <c:strCache>
                <c:ptCount val="1"/>
                <c:pt idx="0">
                  <c:v>Reference, 1 uM B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'[In vitro data -Jackson.xlsx]Fig 1D'!$C$28:$Z$28</c:f>
                <c:numCache>
                  <c:formatCode>General</c:formatCode>
                  <c:ptCount val="24"/>
                  <c:pt idx="0">
                    <c:v>0</c:v>
                  </c:pt>
                  <c:pt idx="3">
                    <c:v>1.7944174073075885</c:v>
                  </c:pt>
                  <c:pt idx="6">
                    <c:v>4.2491582538026424</c:v>
                  </c:pt>
                  <c:pt idx="9">
                    <c:v>0.15631066272006697</c:v>
                  </c:pt>
                  <c:pt idx="12">
                    <c:v>3.3110475774416912</c:v>
                  </c:pt>
                  <c:pt idx="15">
                    <c:v>0.95208595960795139</c:v>
                  </c:pt>
                  <c:pt idx="18">
                    <c:v>2.1122787536286425</c:v>
                  </c:pt>
                  <c:pt idx="21">
                    <c:v>2.7306876322547162</c:v>
                  </c:pt>
                </c:numCache>
              </c:numRef>
            </c:plus>
            <c:minus>
              <c:numRef>
                <c:f>'[In vitro data -Jackson.xlsx]Fig 1D'!$C$28:$Z$28</c:f>
                <c:numCache>
                  <c:formatCode>General</c:formatCode>
                  <c:ptCount val="24"/>
                  <c:pt idx="0">
                    <c:v>0</c:v>
                  </c:pt>
                  <c:pt idx="3">
                    <c:v>1.7944174073075885</c:v>
                  </c:pt>
                  <c:pt idx="6">
                    <c:v>4.2491582538026424</c:v>
                  </c:pt>
                  <c:pt idx="9">
                    <c:v>0.15631066272006697</c:v>
                  </c:pt>
                  <c:pt idx="12">
                    <c:v>3.3110475774416912</c:v>
                  </c:pt>
                  <c:pt idx="15">
                    <c:v>0.95208595960795139</c:v>
                  </c:pt>
                  <c:pt idx="18">
                    <c:v>2.1122787536286425</c:v>
                  </c:pt>
                  <c:pt idx="21">
                    <c:v>2.7306876322547162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'[In vitro data -Jackson.xlsx]Fig 1D'!$C$3:$Z$3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'[In vitro data -Jackson.xlsx]Fig 1D'!$C$4:$Z$4</c:f>
              <c:numCache>
                <c:formatCode>General</c:formatCode>
                <c:ptCount val="24"/>
                <c:pt idx="0">
                  <c:v>0</c:v>
                </c:pt>
                <c:pt idx="3">
                  <c:v>1.7944174073075885</c:v>
                </c:pt>
                <c:pt idx="6">
                  <c:v>8.4967983521998161</c:v>
                </c:pt>
                <c:pt idx="9">
                  <c:v>0.88033535575279009</c:v>
                </c:pt>
                <c:pt idx="12">
                  <c:v>18.638241001694823</c:v>
                </c:pt>
                <c:pt idx="15">
                  <c:v>14.181977657898667</c:v>
                </c:pt>
                <c:pt idx="18">
                  <c:v>26.254807602749427</c:v>
                </c:pt>
                <c:pt idx="21">
                  <c:v>6.1187386553935745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CD-A544-85BE-1D1BCD1CC3B3}"/>
            </c:ext>
          </c:extLst>
        </c:ser>
        <c:ser>
          <c:idx val="1"/>
          <c:order val="10"/>
          <c:tx>
            <c:strRef>
              <c:f>'[In vitro data -Jackson.xlsx]Fig 1D'!$B$5</c:f>
              <c:strCache>
                <c:ptCount val="1"/>
                <c:pt idx="0">
                  <c:v>10 uM T, 0.1 uM F, 1 uM B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'[In vitro data -Jackson.xlsx]Fig 1D'!$C$29:$Z$29</c:f>
                <c:numCache>
                  <c:formatCode>General</c:formatCode>
                  <c:ptCount val="24"/>
                  <c:pt idx="1">
                    <c:v>2.6574895733333235</c:v>
                  </c:pt>
                  <c:pt idx="4">
                    <c:v>0.95094687024600921</c:v>
                  </c:pt>
                  <c:pt idx="7">
                    <c:v>1.1430680268624602</c:v>
                  </c:pt>
                  <c:pt idx="10">
                    <c:v>0.14879266602579055</c:v>
                  </c:pt>
                  <c:pt idx="13">
                    <c:v>0.26801852937367715</c:v>
                  </c:pt>
                  <c:pt idx="16">
                    <c:v>0.37671345490258479</c:v>
                  </c:pt>
                  <c:pt idx="19">
                    <c:v>1.1325481810299041</c:v>
                  </c:pt>
                  <c:pt idx="22">
                    <c:v>0.88855013358690249</c:v>
                  </c:pt>
                </c:numCache>
              </c:numRef>
            </c:plus>
            <c:minus>
              <c:numRef>
                <c:f>'[In vitro data -Jackson.xlsx]Fig 1D'!$C$29:$Z$29</c:f>
                <c:numCache>
                  <c:formatCode>General</c:formatCode>
                  <c:ptCount val="24"/>
                  <c:pt idx="1">
                    <c:v>2.6574895733333235</c:v>
                  </c:pt>
                  <c:pt idx="4">
                    <c:v>0.95094687024600921</c:v>
                  </c:pt>
                  <c:pt idx="7">
                    <c:v>1.1430680268624602</c:v>
                  </c:pt>
                  <c:pt idx="10">
                    <c:v>0.14879266602579055</c:v>
                  </c:pt>
                  <c:pt idx="13">
                    <c:v>0.26801852937367715</c:v>
                  </c:pt>
                  <c:pt idx="16">
                    <c:v>0.37671345490258479</c:v>
                  </c:pt>
                  <c:pt idx="19">
                    <c:v>1.1325481810299041</c:v>
                  </c:pt>
                  <c:pt idx="22">
                    <c:v>0.88855013358690249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'[In vitro data -Jackson.xlsx]Fig 1D'!$C$3:$Z$3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'[In vitro data -Jackson.xlsx]Fig 1D'!$C$5:$Z$5</c:f>
              <c:numCache>
                <c:formatCode>General</c:formatCode>
                <c:ptCount val="24"/>
                <c:pt idx="1">
                  <c:v>2.6574895733333235</c:v>
                </c:pt>
                <c:pt idx="4">
                  <c:v>1.8974456268169932</c:v>
                </c:pt>
                <c:pt idx="7">
                  <c:v>5.541502643705539</c:v>
                </c:pt>
                <c:pt idx="10">
                  <c:v>0.68829941106097525</c:v>
                </c:pt>
                <c:pt idx="13">
                  <c:v>26.600560831998116</c:v>
                </c:pt>
                <c:pt idx="16">
                  <c:v>17.316065620956447</c:v>
                </c:pt>
                <c:pt idx="19">
                  <c:v>35.562499208890586</c:v>
                </c:pt>
                <c:pt idx="22">
                  <c:v>7.3396105552886475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CD-A544-85BE-1D1BCD1CC3B3}"/>
            </c:ext>
          </c:extLst>
        </c:ser>
        <c:ser>
          <c:idx val="2"/>
          <c:order val="11"/>
          <c:tx>
            <c:strRef>
              <c:f>'[In vitro data -Jackson.xlsx]Fig 1D'!$B$6</c:f>
              <c:strCache>
                <c:ptCount val="1"/>
                <c:pt idx="0">
                  <c:v>0.1 uM T, 10 uM F, 1 uM 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'[In vitro data -Jackson.xlsx]Fig 1D'!$C$30:$Z$30</c:f>
                <c:numCache>
                  <c:formatCode>General</c:formatCode>
                  <c:ptCount val="24"/>
                  <c:pt idx="2">
                    <c:v>1.7951010418118689</c:v>
                  </c:pt>
                  <c:pt idx="5">
                    <c:v>0</c:v>
                  </c:pt>
                  <c:pt idx="8">
                    <c:v>9.7590050916458337E-2</c:v>
                  </c:pt>
                  <c:pt idx="11">
                    <c:v>9.7010695150206883E-2</c:v>
                  </c:pt>
                  <c:pt idx="14">
                    <c:v>0.56228229077075742</c:v>
                  </c:pt>
                  <c:pt idx="17">
                    <c:v>0.25089418972484695</c:v>
                  </c:pt>
                  <c:pt idx="20">
                    <c:v>0.78996304915623927</c:v>
                  </c:pt>
                  <c:pt idx="23">
                    <c:v>3.2355457593899346</c:v>
                  </c:pt>
                </c:numCache>
              </c:numRef>
            </c:plus>
            <c:minus>
              <c:numRef>
                <c:f>'[In vitro data -Jackson.xlsx]Fig 1D'!$C$30:$Z$30</c:f>
                <c:numCache>
                  <c:formatCode>General</c:formatCode>
                  <c:ptCount val="24"/>
                  <c:pt idx="2">
                    <c:v>1.7951010418118689</c:v>
                  </c:pt>
                  <c:pt idx="5">
                    <c:v>0</c:v>
                  </c:pt>
                  <c:pt idx="8">
                    <c:v>9.7590050916458337E-2</c:v>
                  </c:pt>
                  <c:pt idx="11">
                    <c:v>9.7010695150206883E-2</c:v>
                  </c:pt>
                  <c:pt idx="14">
                    <c:v>0.56228229077075742</c:v>
                  </c:pt>
                  <c:pt idx="17">
                    <c:v>0.25089418972484695</c:v>
                  </c:pt>
                  <c:pt idx="20">
                    <c:v>0.78996304915623927</c:v>
                  </c:pt>
                  <c:pt idx="23">
                    <c:v>3.2355457593899346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'[In vitro data -Jackson.xlsx]Fig 1D'!$C$3:$Z$3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'[In vitro data -Jackson.xlsx]Fig 1D'!$C$6:$Z$6</c:f>
              <c:numCache>
                <c:formatCode>General</c:formatCode>
                <c:ptCount val="24"/>
                <c:pt idx="2">
                  <c:v>3.5565971281732929</c:v>
                </c:pt>
                <c:pt idx="5">
                  <c:v>0</c:v>
                </c:pt>
                <c:pt idx="8">
                  <c:v>9.7590050916458337E-2</c:v>
                </c:pt>
                <c:pt idx="11">
                  <c:v>0.43928285951228335</c:v>
                </c:pt>
                <c:pt idx="14">
                  <c:v>2.178835574710531</c:v>
                </c:pt>
                <c:pt idx="17">
                  <c:v>1.9526438735155029</c:v>
                </c:pt>
                <c:pt idx="20">
                  <c:v>4.2020932235045336</c:v>
                </c:pt>
                <c:pt idx="23">
                  <c:v>39.938593639944749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CD-A544-85BE-1D1BCD1CC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"/>
        <c:overlap val="100"/>
        <c:axId val="711572608"/>
        <c:axId val="711783552"/>
      </c:barChart>
      <c:lineChart>
        <c:grouping val="standard"/>
        <c:varyColors val="0"/>
        <c:ser>
          <c:idx val="3"/>
          <c:order val="1"/>
          <c:tx>
            <c:strRef>
              <c:f>'[In vitro data -Jackson.xlsx]Fig 1D'!$B$36</c:f>
              <c:strCache>
                <c:ptCount val="1"/>
                <c:pt idx="0">
                  <c:v>Reference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'[In vitro data -Jackson.xlsx]Fig 1D'!$C$36:$Z$36</c:f>
              <c:numCache>
                <c:formatCode>General</c:formatCode>
                <c:ptCount val="24"/>
                <c:pt idx="0">
                  <c:v>0</c:v>
                </c:pt>
                <c:pt idx="3">
                  <c:v>0</c:v>
                </c:pt>
                <c:pt idx="6">
                  <c:v>12.6060899472043</c:v>
                </c:pt>
                <c:pt idx="9">
                  <c:v>0.84860399723595892</c:v>
                </c:pt>
                <c:pt idx="12">
                  <c:v>23.454776314473698</c:v>
                </c:pt>
                <c:pt idx="15">
                  <c:v>15.572899424885501</c:v>
                </c:pt>
                <c:pt idx="18">
                  <c:v>26.135932086031385</c:v>
                </c:pt>
                <c:pt idx="21">
                  <c:v>7.8418372037457003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CD-A544-85BE-1D1BCD1CC3B3}"/>
            </c:ext>
          </c:extLst>
        </c:ser>
        <c:ser>
          <c:idx val="4"/>
          <c:order val="2"/>
          <c:tx>
            <c:strRef>
              <c:f>'[In vitro data -Jackson.xlsx]Fig 1D'!$B$37</c:f>
              <c:strCache>
                <c:ptCount val="1"/>
                <c:pt idx="0">
                  <c:v>Reference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'[In vitro data -Jackson.xlsx]Fig 1D'!$C$37:$Z$37</c:f>
              <c:numCache>
                <c:formatCode>General</c:formatCode>
                <c:ptCount val="24"/>
                <c:pt idx="0">
                  <c:v>0</c:v>
                </c:pt>
                <c:pt idx="3">
                  <c:v>0</c:v>
                </c:pt>
                <c:pt idx="6">
                  <c:v>12.88430510939515</c:v>
                </c:pt>
                <c:pt idx="9">
                  <c:v>0.62686126723643654</c:v>
                </c:pt>
                <c:pt idx="12">
                  <c:v>21.471396762499197</c:v>
                </c:pt>
                <c:pt idx="15">
                  <c:v>14.855544002227305</c:v>
                </c:pt>
                <c:pt idx="18">
                  <c:v>22.7906388551046</c:v>
                </c:pt>
                <c:pt idx="21">
                  <c:v>2.3417358249206899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0CD-A544-85BE-1D1BCD1CC3B3}"/>
            </c:ext>
          </c:extLst>
        </c:ser>
        <c:ser>
          <c:idx val="5"/>
          <c:order val="3"/>
          <c:tx>
            <c:strRef>
              <c:f>'[In vitro data -Jackson.xlsx]Fig 1D'!$B$38</c:f>
              <c:strCache>
                <c:ptCount val="1"/>
                <c:pt idx="0">
                  <c:v>Reference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'[In vitro data -Jackson.xlsx]Fig 1D'!$C$38:$Z$38</c:f>
              <c:numCache>
                <c:formatCode>General</c:formatCode>
                <c:ptCount val="24"/>
                <c:pt idx="0">
                  <c:v>0</c:v>
                </c:pt>
                <c:pt idx="3">
                  <c:v>5.3832522219227652</c:v>
                </c:pt>
                <c:pt idx="6">
                  <c:v>0</c:v>
                </c:pt>
                <c:pt idx="9">
                  <c:v>1.165540802785975</c:v>
                </c:pt>
                <c:pt idx="12">
                  <c:v>10.988549928111571</c:v>
                </c:pt>
                <c:pt idx="15">
                  <c:v>12.11748954658318</c:v>
                </c:pt>
                <c:pt idx="18">
                  <c:v>29.837851867112295</c:v>
                </c:pt>
                <c:pt idx="21">
                  <c:v>8.1726429375143326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0CD-A544-85BE-1D1BCD1CC3B3}"/>
            </c:ext>
          </c:extLst>
        </c:ser>
        <c:ser>
          <c:idx val="6"/>
          <c:order val="4"/>
          <c:tx>
            <c:strRef>
              <c:f>'[In vitro data -Jackson.xlsx]Fig 1D'!$B$39</c:f>
              <c:strCache>
                <c:ptCount val="1"/>
                <c:pt idx="0">
                  <c:v>10 uM T, 0.1 uM F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'[In vitro data -Jackson.xlsx]Fig 1D'!$C$39:$Z$39</c:f>
              <c:numCache>
                <c:formatCode>General</c:formatCode>
                <c:ptCount val="24"/>
                <c:pt idx="1">
                  <c:v>0</c:v>
                </c:pt>
                <c:pt idx="4">
                  <c:v>0</c:v>
                </c:pt>
                <c:pt idx="7">
                  <c:v>3.2558486981842898</c:v>
                </c:pt>
                <c:pt idx="10">
                  <c:v>0.44833136833653098</c:v>
                </c:pt>
                <c:pt idx="13">
                  <c:v>26.072026655799199</c:v>
                </c:pt>
                <c:pt idx="16">
                  <c:v>16.992741338614259</c:v>
                </c:pt>
                <c:pt idx="19">
                  <c:v>33.087774896130604</c:v>
                </c:pt>
                <c:pt idx="22">
                  <c:v>8.9876421155357704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0CD-A544-85BE-1D1BCD1CC3B3}"/>
            </c:ext>
          </c:extLst>
        </c:ser>
        <c:ser>
          <c:idx val="7"/>
          <c:order val="5"/>
          <c:tx>
            <c:strRef>
              <c:f>'[In vitro data -Jackson.xlsx]Fig 1D'!$B$40</c:f>
              <c:strCache>
                <c:ptCount val="1"/>
                <c:pt idx="0">
                  <c:v>10 uM T, 0.1 uM F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'[In vitro data -Jackson.xlsx]Fig 1D'!$C$40:$Z$40</c:f>
              <c:numCache>
                <c:formatCode>General</c:formatCode>
                <c:ptCount val="24"/>
                <c:pt idx="1">
                  <c:v>0</c:v>
                </c:pt>
                <c:pt idx="4">
                  <c:v>2.7335854928185199</c:v>
                </c:pt>
                <c:pt idx="7">
                  <c:v>6.6436716148174604</c:v>
                </c:pt>
                <c:pt idx="10">
                  <c:v>0.96069496821506795</c:v>
                </c:pt>
                <c:pt idx="13">
                  <c:v>27.29545016723392</c:v>
                </c:pt>
                <c:pt idx="16">
                  <c:v>17.560781479980541</c:v>
                </c:pt>
                <c:pt idx="19">
                  <c:v>36.872231086348769</c:v>
                </c:pt>
                <c:pt idx="22">
                  <c:v>7.4538105579701597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0CD-A544-85BE-1D1BCD1CC3B3}"/>
            </c:ext>
          </c:extLst>
        </c:ser>
        <c:ser>
          <c:idx val="8"/>
          <c:order val="6"/>
          <c:tx>
            <c:strRef>
              <c:f>'[In vitro data -Jackson.xlsx]Fig 1D'!$B$41</c:f>
              <c:strCache>
                <c:ptCount val="1"/>
                <c:pt idx="0">
                  <c:v>10 uM T, 0.1 uM F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'[In vitro data -Jackson.xlsx]Fig 1D'!$C$41:$Z$41</c:f>
              <c:numCache>
                <c:formatCode>General</c:formatCode>
                <c:ptCount val="24"/>
                <c:pt idx="1">
                  <c:v>7.97246871999997</c:v>
                </c:pt>
                <c:pt idx="4">
                  <c:v>2.9587513876324598</c:v>
                </c:pt>
                <c:pt idx="7">
                  <c:v>6.72498761811487</c:v>
                </c:pt>
                <c:pt idx="10">
                  <c:v>0.65587189663132694</c:v>
                </c:pt>
                <c:pt idx="13">
                  <c:v>26.434205672961237</c:v>
                </c:pt>
                <c:pt idx="16">
                  <c:v>17.394674044274538</c:v>
                </c:pt>
                <c:pt idx="19">
                  <c:v>36.727491644192369</c:v>
                </c:pt>
                <c:pt idx="22">
                  <c:v>5.5773789923600106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0CD-A544-85BE-1D1BCD1CC3B3}"/>
            </c:ext>
          </c:extLst>
        </c:ser>
        <c:ser>
          <c:idx val="9"/>
          <c:order val="7"/>
          <c:tx>
            <c:strRef>
              <c:f>'[In vitro data -Jackson.xlsx]Fig 1D'!$B$42</c:f>
              <c:strCache>
                <c:ptCount val="1"/>
                <c:pt idx="0">
                  <c:v>0.1 uM T, 10 uM F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'[In vitro data -Jackson.xlsx]Fig 1D'!$C$42:$Z$42</c:f>
              <c:numCache>
                <c:formatCode>General</c:formatCode>
                <c:ptCount val="24"/>
                <c:pt idx="2">
                  <c:v>0</c:v>
                </c:pt>
                <c:pt idx="5">
                  <c:v>0</c:v>
                </c:pt>
                <c:pt idx="8">
                  <c:v>0.29277015274937501</c:v>
                </c:pt>
                <c:pt idx="11">
                  <c:v>0.42137369272217401</c:v>
                </c:pt>
                <c:pt idx="14">
                  <c:v>3.2859344007680327</c:v>
                </c:pt>
                <c:pt idx="17">
                  <c:v>2.06273436273626</c:v>
                </c:pt>
                <c:pt idx="20">
                  <c:v>5.3653232302479594</c:v>
                </c:pt>
                <c:pt idx="23">
                  <c:v>36.226543452739271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0CD-A544-85BE-1D1BCD1CC3B3}"/>
            </c:ext>
          </c:extLst>
        </c:ser>
        <c:ser>
          <c:idx val="10"/>
          <c:order val="8"/>
          <c:tx>
            <c:strRef>
              <c:f>'[In vitro data -Jackson.xlsx]Fig 1D'!$B$43</c:f>
              <c:strCache>
                <c:ptCount val="1"/>
                <c:pt idx="0">
                  <c:v>0.1 uM T, 10 uM F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'[In vitro data -Jackson.xlsx]Fig 1D'!$C$43:$Z$43</c:f>
              <c:numCache>
                <c:formatCode>General</c:formatCode>
                <c:ptCount val="24"/>
                <c:pt idx="2">
                  <c:v>5.7593081117816602</c:v>
                </c:pt>
                <c:pt idx="5">
                  <c:v>0</c:v>
                </c:pt>
                <c:pt idx="8">
                  <c:v>0</c:v>
                </c:pt>
                <c:pt idx="11">
                  <c:v>0.28092733792487701</c:v>
                </c:pt>
                <c:pt idx="14">
                  <c:v>1.519265851343371</c:v>
                </c:pt>
                <c:pt idx="17">
                  <c:v>1.47362487211066</c:v>
                </c:pt>
                <c:pt idx="20">
                  <c:v>2.3608119292157101</c:v>
                </c:pt>
                <c:pt idx="23">
                  <c:v>40.646950431911186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0CD-A544-85BE-1D1BCD1CC3B3}"/>
            </c:ext>
          </c:extLst>
        </c:ser>
        <c:ser>
          <c:idx val="11"/>
          <c:order val="9"/>
          <c:tx>
            <c:strRef>
              <c:f>'[In vitro data -Jackson.xlsx]Fig 1D'!$B$44</c:f>
              <c:strCache>
                <c:ptCount val="1"/>
                <c:pt idx="0">
                  <c:v>0.1 uM T, 10 uM F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'[In vitro data -Jackson.xlsx]Fig 1D'!$C$3:$Z$3</c:f>
              <c:numCache>
                <c:formatCode>General</c:formatCode>
                <c:ptCount val="24"/>
                <c:pt idx="0">
                  <c:v>3.8</c:v>
                </c:pt>
                <c:pt idx="1">
                  <c:v>4</c:v>
                </c:pt>
                <c:pt idx="2">
                  <c:v>4.2</c:v>
                </c:pt>
                <c:pt idx="3">
                  <c:v>5.8</c:v>
                </c:pt>
                <c:pt idx="4">
                  <c:v>6</c:v>
                </c:pt>
                <c:pt idx="5">
                  <c:v>6.2</c:v>
                </c:pt>
                <c:pt idx="6">
                  <c:v>7.8</c:v>
                </c:pt>
                <c:pt idx="7">
                  <c:v>8</c:v>
                </c:pt>
                <c:pt idx="8">
                  <c:v>8.1999999999999993</c:v>
                </c:pt>
                <c:pt idx="9">
                  <c:v>9.8000000000000007</c:v>
                </c:pt>
                <c:pt idx="10">
                  <c:v>10</c:v>
                </c:pt>
                <c:pt idx="11">
                  <c:v>10.199999999999999</c:v>
                </c:pt>
                <c:pt idx="12">
                  <c:v>11.8</c:v>
                </c:pt>
                <c:pt idx="13">
                  <c:v>12</c:v>
                </c:pt>
                <c:pt idx="14">
                  <c:v>12.2</c:v>
                </c:pt>
                <c:pt idx="15">
                  <c:v>13.8</c:v>
                </c:pt>
                <c:pt idx="16">
                  <c:v>14</c:v>
                </c:pt>
                <c:pt idx="17">
                  <c:v>14.2</c:v>
                </c:pt>
                <c:pt idx="18">
                  <c:v>15.8</c:v>
                </c:pt>
                <c:pt idx="19">
                  <c:v>16</c:v>
                </c:pt>
                <c:pt idx="20">
                  <c:v>16.2</c:v>
                </c:pt>
                <c:pt idx="21">
                  <c:v>17.8</c:v>
                </c:pt>
                <c:pt idx="22">
                  <c:v>18</c:v>
                </c:pt>
                <c:pt idx="23">
                  <c:v>18.2</c:v>
                </c:pt>
              </c:numCache>
            </c:numRef>
          </c:cat>
          <c:val>
            <c:numRef>
              <c:f>'[In vitro data -Jackson.xlsx]Fig 1D'!$C$44:$Z$44</c:f>
              <c:numCache>
                <c:formatCode>General</c:formatCode>
                <c:ptCount val="24"/>
                <c:pt idx="2">
                  <c:v>4.9104832727382197</c:v>
                </c:pt>
                <c:pt idx="5">
                  <c:v>0</c:v>
                </c:pt>
                <c:pt idx="8">
                  <c:v>0</c:v>
                </c:pt>
                <c:pt idx="11">
                  <c:v>0.61554754788979904</c:v>
                </c:pt>
                <c:pt idx="14">
                  <c:v>1.7313064720201889</c:v>
                </c:pt>
                <c:pt idx="17">
                  <c:v>2.3215723856995898</c:v>
                </c:pt>
                <c:pt idx="20">
                  <c:v>4.88014451104993</c:v>
                </c:pt>
                <c:pt idx="23">
                  <c:v>42.942287035183774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0CD-A544-85BE-1D1BCD1CC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042576"/>
        <c:axId val="388431840"/>
      </c:lineChart>
      <c:catAx>
        <c:axId val="711572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Fatty Acid Chain Length</a:t>
                </a:r>
              </a:p>
            </c:rich>
          </c:tx>
          <c:layout>
            <c:manualLayout>
              <c:xMode val="edge"/>
              <c:yMode val="edge"/>
              <c:x val="0.37242446596859613"/>
              <c:y val="0.916793765005509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783552"/>
        <c:crosses val="autoZero"/>
        <c:auto val="1"/>
        <c:lblAlgn val="ctr"/>
        <c:lblOffset val="100"/>
        <c:tickLblSkip val="2"/>
        <c:tickMarkSkip val="3"/>
        <c:noMultiLvlLbl val="0"/>
      </c:catAx>
      <c:valAx>
        <c:axId val="711783552"/>
        <c:scaling>
          <c:orientation val="minMax"/>
          <c:max val="6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Production (uM)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572608"/>
        <c:crosses val="autoZero"/>
        <c:crossBetween val="between"/>
        <c:majorUnit val="20"/>
        <c:minorUnit val="10"/>
      </c:valAx>
      <c:valAx>
        <c:axId val="388431840"/>
        <c:scaling>
          <c:orientation val="minMax"/>
          <c:max val="60"/>
        </c:scaling>
        <c:delete val="1"/>
        <c:axPos val="r"/>
        <c:numFmt formatCode="General" sourceLinked="1"/>
        <c:majorTickMark val="out"/>
        <c:minorTickMark val="none"/>
        <c:tickLblPos val="nextTo"/>
        <c:crossAx val="317042576"/>
        <c:crosses val="max"/>
        <c:crossBetween val="between"/>
      </c:valAx>
      <c:catAx>
        <c:axId val="317042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8843184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t"/>
      <c:legendEntry>
        <c:idx val="3"/>
        <c:delete val="1"/>
      </c:legendEntry>
      <c:layout>
        <c:manualLayout>
          <c:xMode val="edge"/>
          <c:yMode val="edge"/>
          <c:x val="0.14530183727034124"/>
          <c:y val="6.1002178649237473E-2"/>
          <c:w val="0.38361540060308652"/>
          <c:h val="0.181485409486306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00587214733751"/>
          <c:y val="0.14349883347914844"/>
          <c:w val="0.83665732461408415"/>
          <c:h val="0.77451042578011087"/>
        </c:manualLayout>
      </c:layout>
      <c:barChart>
        <c:barDir val="col"/>
        <c:grouping val="clustered"/>
        <c:varyColors val="0"/>
        <c:ser>
          <c:idx val="0"/>
          <c:order val="0"/>
          <c:tx>
            <c:v>Experiment</c:v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'Fig S1D'!$L$3:$L$8</c:f>
                <c:numCache>
                  <c:formatCode>General</c:formatCode>
                  <c:ptCount val="6"/>
                  <c:pt idx="0">
                    <c:v>0.13413399016902347</c:v>
                  </c:pt>
                  <c:pt idx="1">
                    <c:v>0.43208911639898107</c:v>
                  </c:pt>
                  <c:pt idx="2">
                    <c:v>0.25126254002330145</c:v>
                  </c:pt>
                  <c:pt idx="3">
                    <c:v>0.34541134574450427</c:v>
                  </c:pt>
                  <c:pt idx="4">
                    <c:v>8.8605705850317074E-2</c:v>
                  </c:pt>
                  <c:pt idx="5">
                    <c:v>0.13135529515136934</c:v>
                  </c:pt>
                </c:numCache>
              </c:numRef>
            </c:plus>
            <c:minus>
              <c:numRef>
                <c:f>'Fig S1D'!$L$3:$L$8</c:f>
                <c:numCache>
                  <c:formatCode>General</c:formatCode>
                  <c:ptCount val="6"/>
                  <c:pt idx="0">
                    <c:v>0.13413399016902347</c:v>
                  </c:pt>
                  <c:pt idx="1">
                    <c:v>0.43208911639898107</c:v>
                  </c:pt>
                  <c:pt idx="2">
                    <c:v>0.25126254002330145</c:v>
                  </c:pt>
                  <c:pt idx="3">
                    <c:v>0.34541134574450427</c:v>
                  </c:pt>
                  <c:pt idx="4">
                    <c:v>8.8605705850317074E-2</c:v>
                  </c:pt>
                  <c:pt idx="5">
                    <c:v>0.13135529515136934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val>
            <c:numRef>
              <c:f>'Fig S1D'!$K$3:$K$8</c:f>
              <c:numCache>
                <c:formatCode>0.00</c:formatCode>
                <c:ptCount val="6"/>
                <c:pt idx="0">
                  <c:v>3.9280659138655478</c:v>
                </c:pt>
                <c:pt idx="1">
                  <c:v>9.9882856267506952</c:v>
                </c:pt>
                <c:pt idx="2">
                  <c:v>2.2689228816526654</c:v>
                </c:pt>
                <c:pt idx="3">
                  <c:v>5.3754529936974853</c:v>
                </c:pt>
                <c:pt idx="4">
                  <c:v>0.84105173319327542</c:v>
                </c:pt>
                <c:pt idx="5">
                  <c:v>2.5518185399159656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91-8C44-92DA-A42FDB4781A7}"/>
            </c:ext>
          </c:extLst>
        </c:ser>
        <c:ser>
          <c:idx val="1"/>
          <c:order val="1"/>
          <c:tx>
            <c:v>Model</c:v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'Fig S1D'!$N$3:$N$8</c:f>
                <c:numCache>
                  <c:formatCode>General</c:formatCode>
                  <c:ptCount val="6"/>
                  <c:pt idx="0">
                    <c:v>0.22531996412802299</c:v>
                  </c:pt>
                  <c:pt idx="1">
                    <c:v>0.204861740003596</c:v>
                  </c:pt>
                  <c:pt idx="2">
                    <c:v>0.24563193572862899</c:v>
                  </c:pt>
                  <c:pt idx="3">
                    <c:v>0.25678478620049699</c:v>
                  </c:pt>
                  <c:pt idx="4">
                    <c:v>8.8141690006115297E-2</c:v>
                  </c:pt>
                  <c:pt idx="5">
                    <c:v>0.25508670785819898</c:v>
                  </c:pt>
                </c:numCache>
              </c:numRef>
            </c:plus>
            <c:minus>
              <c:numRef>
                <c:f>'Fig S1D'!$N$3:$N$8</c:f>
                <c:numCache>
                  <c:formatCode>General</c:formatCode>
                  <c:ptCount val="6"/>
                  <c:pt idx="0">
                    <c:v>0.22531996412802299</c:v>
                  </c:pt>
                  <c:pt idx="1">
                    <c:v>0.204861740003596</c:v>
                  </c:pt>
                  <c:pt idx="2">
                    <c:v>0.24563193572862899</c:v>
                  </c:pt>
                  <c:pt idx="3">
                    <c:v>0.25678478620049699</c:v>
                  </c:pt>
                  <c:pt idx="4">
                    <c:v>8.8141690006115297E-2</c:v>
                  </c:pt>
                  <c:pt idx="5">
                    <c:v>0.25508670785819898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'Fig S1D'!$M$3:$M$8</c:f>
              <c:numCache>
                <c:formatCode>General</c:formatCode>
                <c:ptCount val="6"/>
                <c:pt idx="0">
                  <c:v>5.2561124759418698</c:v>
                </c:pt>
                <c:pt idx="1">
                  <c:v>1.3569318945647</c:v>
                </c:pt>
                <c:pt idx="2">
                  <c:v>4.8054194434687503</c:v>
                </c:pt>
                <c:pt idx="3">
                  <c:v>5.8444933414803604</c:v>
                </c:pt>
                <c:pt idx="4">
                  <c:v>0.87002911229989799</c:v>
                </c:pt>
                <c:pt idx="5">
                  <c:v>4.9081182184960497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91-8C44-92DA-A42FDB478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826523775"/>
        <c:axId val="1826373743"/>
      </c:barChart>
      <c:catAx>
        <c:axId val="18265237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373743"/>
        <c:crosses val="autoZero"/>
        <c:auto val="1"/>
        <c:lblAlgn val="ctr"/>
        <c:lblOffset val="100"/>
        <c:noMultiLvlLbl val="0"/>
      </c:catAx>
      <c:valAx>
        <c:axId val="1826373743"/>
        <c:scaling>
          <c:orientation val="minMax"/>
          <c:max val="1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Initial</a:t>
                </a:r>
                <a:r>
                  <a:rPr lang="en-US" sz="1200" baseline="0"/>
                  <a:t> Rate (uM C16/min)</a:t>
                </a:r>
                <a:endParaRPr 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out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523775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4984963743938793"/>
          <c:y val="6.4814814814814811E-2"/>
          <c:w val="0.21279861203790201"/>
          <c:h val="0.188926303566892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8EAD-3BC3-4167-868D-C17E0D543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6319C-FF55-EA89-E5F2-662403C58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E5D29-EE36-E9D1-B0FA-1C056C61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EB97-E55D-CF40-91EF-6F720ED7CF3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D86CF-5C9F-769B-08FF-123632E6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AAA6-291A-EAC0-5F99-DA5E784E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2B-ECDE-5D49-982A-5DF34BF5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D38D-553A-0FF8-3F25-038DFBA8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B9472-F0BC-49D5-9E45-0F2272374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6F3C-F6F9-D228-926A-FEDF65E1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EB97-E55D-CF40-91EF-6F720ED7CF3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FE61-7835-62A7-EE77-7EA202C4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0423-9D9C-708D-B4FE-2DE2A7A0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2B-ECDE-5D49-982A-5DF34BF5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2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20897-5954-7182-68A0-CBEC46D49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91A1E-00EE-AA26-EF93-947DE6A59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B9C4A-9C19-E10D-27CB-81000B53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EB97-E55D-CF40-91EF-6F720ED7CF3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333D-C3DC-76B7-0025-8010B30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FE60-3AA6-51AB-438B-0C09D4BD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2B-ECDE-5D49-982A-5DF34BF5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7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6803-287D-3C71-8753-4255F51D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D4E6-9A05-4273-F712-21FA1C1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5F492-BC03-3E20-FF4B-ABBAF6EB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EB97-E55D-CF40-91EF-6F720ED7CF3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C7398-4564-4DB0-E071-ACCA16CC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E4323-D2D8-B45A-7065-17B5CB25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2B-ECDE-5D49-982A-5DF34BF5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6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BFE8-2DA8-2B64-8A8F-EFFEDAD4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64CEE-650F-4E43-41C3-BCB7C5BD4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254C0-77BC-BE3C-A671-198C32F4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EB97-E55D-CF40-91EF-6F720ED7CF3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CC027-C225-197A-1B3F-E00ED28F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1B7D7-2BA0-AFB1-8A8B-F39E2FD7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2B-ECDE-5D49-982A-5DF34BF5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7B5B-C182-7679-F102-6249DD31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6AAD-B2AF-B78F-2A81-EFED8CDA8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E6435-113C-3389-D14A-4133CC4E6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2E096-F9B6-75C9-F799-DCEA29C2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EB97-E55D-CF40-91EF-6F720ED7CF3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8B812-63A5-32AA-5794-401E50F3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FE6C1-1AEB-491F-8A3C-CDC00C17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2B-ECDE-5D49-982A-5DF34BF5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3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1BBB-BEEE-6908-EC35-DAFCD157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77421-B783-F3D3-69EC-902DDB18B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F5A8E-CD21-C6A5-BE5C-D3D028A05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BD247-EDAF-E760-69AE-823747A7F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0FFB0-3D60-F982-6807-CE1CFA9CB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4AD2D-7B7A-0762-1975-1B6923BE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EB97-E55D-CF40-91EF-6F720ED7CF3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DB3F2-B823-8F38-97EC-24A6C5A8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757B9-3472-F287-4931-486D32FE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2B-ECDE-5D49-982A-5DF34BF5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2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CE1D-7A8A-A3F2-96FE-DF4D7FB1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E31BE-6977-9CAE-C724-20231192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EB97-E55D-CF40-91EF-6F720ED7CF3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7B0AA-63AE-7C9C-35E1-80828577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40460-2E38-4D8E-9A1A-A2D6D3C3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2B-ECDE-5D49-982A-5DF34BF5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D5C94-5186-9CB5-9A18-68FA8630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EB97-E55D-CF40-91EF-6F720ED7CF3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5B4DD-E3E4-63E9-C6DE-B8E8ECF4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B6403-C197-C0B5-3364-2586CE90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2B-ECDE-5D49-982A-5DF34BF5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93C6-F56F-C920-EDFA-C706553F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F103-327E-F9BD-F953-B1DCF277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E8E6F-DBB3-A1F6-43B2-36EA16521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52181-8B46-4060-22E6-7356F5A3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EB97-E55D-CF40-91EF-6F720ED7CF3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40825-F110-9923-CBE2-872AE74E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DB1BB-18F5-65E0-58E2-12DA7CEE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2B-ECDE-5D49-982A-5DF34BF5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846C-1D28-97D2-462C-7C04877C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096BA-7491-13B7-3CA7-77E9150EF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32973-2C48-8027-6D59-6C8221A4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810E2-3ABD-148D-BBE7-ACE6122A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EB97-E55D-CF40-91EF-6F720ED7CF3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87E88-3CF6-7880-6941-4754653A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77548-D259-2EF3-F3A8-0278CB93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732B-ECDE-5D49-982A-5DF34BF5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8AE81-2D7F-64CD-C3EE-B0C31E40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2D0FD-958C-73E8-E653-76F0A8BC0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9B91-B443-82C5-66C8-9E6528EEA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EB97-E55D-CF40-91EF-6F720ED7CF3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BB3F3-DE35-FB39-C226-1078204E6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8F84E-71C0-C093-A524-DD13B6BEE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732B-ECDE-5D49-982A-5DF34BF55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0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F81E3E5-8D3B-4C79-3BB7-65033EB4B1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355005"/>
              </p:ext>
            </p:extLst>
          </p:nvPr>
        </p:nvGraphicFramePr>
        <p:xfrm>
          <a:off x="1675665" y="1677987"/>
          <a:ext cx="4847167" cy="350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D9ACAA-80B3-CF98-77B7-C05CE63AC56B}"/>
              </a:ext>
            </a:extLst>
          </p:cNvPr>
          <p:cNvSpPr txBox="1"/>
          <p:nvPr/>
        </p:nvSpPr>
        <p:spPr>
          <a:xfrm>
            <a:off x="2291785" y="4640580"/>
            <a:ext cx="409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4            6            8            10          12          14          16	18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DFD6AE9-A510-D14E-920D-986E2EBD52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543085"/>
              </p:ext>
            </p:extLst>
          </p:nvPr>
        </p:nvGraphicFramePr>
        <p:xfrm>
          <a:off x="6917528" y="1826271"/>
          <a:ext cx="1773889" cy="13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BCA49A-7EB9-145F-C7FF-6F0368DC9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08917"/>
              </p:ext>
            </p:extLst>
          </p:nvPr>
        </p:nvGraphicFramePr>
        <p:xfrm>
          <a:off x="7075108" y="4128424"/>
          <a:ext cx="1450055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5241">
                  <a:extLst>
                    <a:ext uri="{9D8B030D-6E8A-4147-A177-3AD203B41FA5}">
                      <a16:colId xmlns:a16="http://schemas.microsoft.com/office/drawing/2014/main" val="3995277232"/>
                    </a:ext>
                  </a:extLst>
                </a:gridCol>
                <a:gridCol w="284938">
                  <a:extLst>
                    <a:ext uri="{9D8B030D-6E8A-4147-A177-3AD203B41FA5}">
                      <a16:colId xmlns:a16="http://schemas.microsoft.com/office/drawing/2014/main" val="2670651347"/>
                    </a:ext>
                  </a:extLst>
                </a:gridCol>
                <a:gridCol w="284938">
                  <a:extLst>
                    <a:ext uri="{9D8B030D-6E8A-4147-A177-3AD203B41FA5}">
                      <a16:colId xmlns:a16="http://schemas.microsoft.com/office/drawing/2014/main" val="1335275875"/>
                    </a:ext>
                  </a:extLst>
                </a:gridCol>
                <a:gridCol w="284938">
                  <a:extLst>
                    <a:ext uri="{9D8B030D-6E8A-4147-A177-3AD203B41FA5}">
                      <a16:colId xmlns:a16="http://schemas.microsoft.com/office/drawing/2014/main" val="37959778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(uM) :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789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(uM) :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37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(uM) :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34568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DA998D1-E44A-7045-B351-08434AB20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365354"/>
              </p:ext>
            </p:extLst>
          </p:nvPr>
        </p:nvGraphicFramePr>
        <p:xfrm>
          <a:off x="6917529" y="2959742"/>
          <a:ext cx="1773887" cy="13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9133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2ABC26-6EE3-1C7B-7266-717C45233762}"/>
              </a:ext>
            </a:extLst>
          </p:cNvPr>
          <p:cNvSpPr txBox="1"/>
          <p:nvPr/>
        </p:nvSpPr>
        <p:spPr>
          <a:xfrm>
            <a:off x="2350909" y="4457182"/>
            <a:ext cx="409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4            6            8            10          12          14          16	18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DFD6AE9-A510-D14E-920D-986E2EBD52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644860"/>
              </p:ext>
            </p:extLst>
          </p:nvPr>
        </p:nvGraphicFramePr>
        <p:xfrm>
          <a:off x="7010880" y="1814670"/>
          <a:ext cx="1578510" cy="129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DA998D1-E44A-7045-B351-08434AB20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869838"/>
              </p:ext>
            </p:extLst>
          </p:nvPr>
        </p:nvGraphicFramePr>
        <p:xfrm>
          <a:off x="6877890" y="2945902"/>
          <a:ext cx="1844490" cy="146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5F5EBE-2CD3-1B19-7173-7F30518D7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22246"/>
              </p:ext>
            </p:extLst>
          </p:nvPr>
        </p:nvGraphicFramePr>
        <p:xfrm>
          <a:off x="7075108" y="4128424"/>
          <a:ext cx="1450055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5241">
                  <a:extLst>
                    <a:ext uri="{9D8B030D-6E8A-4147-A177-3AD203B41FA5}">
                      <a16:colId xmlns:a16="http://schemas.microsoft.com/office/drawing/2014/main" val="3995277232"/>
                    </a:ext>
                  </a:extLst>
                </a:gridCol>
                <a:gridCol w="284938">
                  <a:extLst>
                    <a:ext uri="{9D8B030D-6E8A-4147-A177-3AD203B41FA5}">
                      <a16:colId xmlns:a16="http://schemas.microsoft.com/office/drawing/2014/main" val="2670651347"/>
                    </a:ext>
                  </a:extLst>
                </a:gridCol>
                <a:gridCol w="284938">
                  <a:extLst>
                    <a:ext uri="{9D8B030D-6E8A-4147-A177-3AD203B41FA5}">
                      <a16:colId xmlns:a16="http://schemas.microsoft.com/office/drawing/2014/main" val="1335275875"/>
                    </a:ext>
                  </a:extLst>
                </a:gridCol>
                <a:gridCol w="284938">
                  <a:extLst>
                    <a:ext uri="{9D8B030D-6E8A-4147-A177-3AD203B41FA5}">
                      <a16:colId xmlns:a16="http://schemas.microsoft.com/office/drawing/2014/main" val="37959778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(uM) :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789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(uM) :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37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(uM) :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345688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3A57887-94EE-F845-91AF-E20F67C27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478704"/>
              </p:ext>
            </p:extLst>
          </p:nvPr>
        </p:nvGraphicFramePr>
        <p:xfrm>
          <a:off x="1709353" y="1587128"/>
          <a:ext cx="4854693" cy="338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3917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6F16537-B3E4-D999-C611-9F5E36026A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265104"/>
              </p:ext>
            </p:extLst>
          </p:nvPr>
        </p:nvGraphicFramePr>
        <p:xfrm>
          <a:off x="3370428" y="1123002"/>
          <a:ext cx="4495800" cy="275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E6396C-162C-C4AB-DDFB-5ACCA3ADE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00880"/>
              </p:ext>
            </p:extLst>
          </p:nvPr>
        </p:nvGraphicFramePr>
        <p:xfrm>
          <a:off x="3370428" y="3881840"/>
          <a:ext cx="4258671" cy="20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3237">
                  <a:extLst>
                    <a:ext uri="{9D8B030D-6E8A-4147-A177-3AD203B41FA5}">
                      <a16:colId xmlns:a16="http://schemas.microsoft.com/office/drawing/2014/main" val="1522792306"/>
                    </a:ext>
                  </a:extLst>
                </a:gridCol>
                <a:gridCol w="339153">
                  <a:extLst>
                    <a:ext uri="{9D8B030D-6E8A-4147-A177-3AD203B41FA5}">
                      <a16:colId xmlns:a16="http://schemas.microsoft.com/office/drawing/2014/main" val="590344033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2810486050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3663192234"/>
                    </a:ext>
                  </a:extLst>
                </a:gridCol>
                <a:gridCol w="627797">
                  <a:extLst>
                    <a:ext uri="{9D8B030D-6E8A-4147-A177-3AD203B41FA5}">
                      <a16:colId xmlns:a16="http://schemas.microsoft.com/office/drawing/2014/main" val="3742151674"/>
                    </a:ext>
                  </a:extLst>
                </a:gridCol>
                <a:gridCol w="614149">
                  <a:extLst>
                    <a:ext uri="{9D8B030D-6E8A-4147-A177-3AD203B41FA5}">
                      <a16:colId xmlns:a16="http://schemas.microsoft.com/office/drawing/2014/main" val="2666166023"/>
                    </a:ext>
                  </a:extLst>
                </a:gridCol>
                <a:gridCol w="655093">
                  <a:extLst>
                    <a:ext uri="{9D8B030D-6E8A-4147-A177-3AD203B41FA5}">
                      <a16:colId xmlns:a16="http://schemas.microsoft.com/office/drawing/2014/main" val="28894073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 (uM) 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1163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 (uM) 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7591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 (uM) 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552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 (uM) 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2496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 (uM) 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3345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 (uM) 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114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 (uM) 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440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Z (uM) 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0901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TesA (uM) 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6928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ACP (uM) 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41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51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220</Words>
  <Application>Microsoft Macintosh PowerPoint</Application>
  <PresentationFormat>Widescreen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Annette Thompson</dc:creator>
  <cp:lastModifiedBy>Annette Thompson</cp:lastModifiedBy>
  <cp:revision>1</cp:revision>
  <dcterms:created xsi:type="dcterms:W3CDTF">2023-12-16T18:29:39Z</dcterms:created>
  <dcterms:modified xsi:type="dcterms:W3CDTF">2023-12-17T03:41:34Z</dcterms:modified>
</cp:coreProperties>
</file>