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2C1A3-F66A-7148-B6AE-E72CCDD7C56B}" v="98" dt="2024-05-31T00:38:22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9"/>
    <p:restoredTop sz="91250"/>
  </p:normalViewPr>
  <p:slideViewPr>
    <p:cSldViewPr snapToGrid="0">
      <p:cViewPr>
        <p:scale>
          <a:sx n="101" d="100"/>
          <a:sy n="10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266E-1152-864A-93CF-EA45F6782AF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5D4D9-EAA0-7947-938D-539C461F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 coli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 1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Pennycress from poster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Not sure what reaction KAS II and SAD are doing mechanism wise - hard to 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Poster shows no FatB and FatA2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STIX" pitchFamily="2" charset="2"/>
              </a:rPr>
              <a:t>Oilcrops</a:t>
            </a:r>
            <a:r>
              <a:rPr lang="en-US" sz="1800" dirty="0">
                <a:effectLst/>
                <a:latin typeface="STIX" pitchFamily="2" charset="2"/>
              </a:rPr>
              <a:t>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https://</a:t>
            </a:r>
            <a:r>
              <a:rPr lang="en-US" sz="1800" dirty="0" err="1">
                <a:effectLst/>
                <a:latin typeface="STIX" pitchFamily="2" charset="2"/>
              </a:rPr>
              <a:t>doi.org</a:t>
            </a:r>
            <a:r>
              <a:rPr lang="en-US" sz="1800" dirty="0">
                <a:effectLst/>
                <a:latin typeface="STIX" pitchFamily="2" charset="2"/>
              </a:rPr>
              <a:t>/10.1007/s10722-022-01391-w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STIX" pitchFamily="2" charset="2"/>
              </a:rPr>
              <a:t>Oilcrops</a:t>
            </a:r>
            <a:r>
              <a:rPr lang="en-US" sz="1800" dirty="0">
                <a:effectLst/>
                <a:latin typeface="STIX" pitchFamily="2" charset="2"/>
              </a:rPr>
              <a:t>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https://</a:t>
            </a:r>
            <a:r>
              <a:rPr lang="en-US" sz="1800" dirty="0" err="1">
                <a:effectLst/>
                <a:latin typeface="STIX" pitchFamily="2" charset="2"/>
              </a:rPr>
              <a:t>doi.org</a:t>
            </a:r>
            <a:r>
              <a:rPr lang="en-US" sz="1800" dirty="0">
                <a:effectLst/>
                <a:latin typeface="STIX" pitchFamily="2" charset="2"/>
              </a:rPr>
              <a:t>/10.1007/s10722-022-01391-w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Simplified based on poster and source below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Des =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Fad = fatty acid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Fae = fatty acid </a:t>
            </a:r>
            <a:r>
              <a:rPr lang="en-US" sz="1800" dirty="0" err="1">
                <a:effectLst/>
                <a:latin typeface="STIX" pitchFamily="2" charset="2"/>
              </a:rPr>
              <a:t>elongase</a:t>
            </a:r>
            <a:endParaRPr lang="en-US" sz="1800" dirty="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Fad2/3 and Fae1 are not in poster but they’re also in the ER not the plastid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dirty="0">
                <a:effectLst/>
                <a:latin typeface="MuseoSans"/>
              </a:rPr>
              <a:t>https://</a:t>
            </a:r>
            <a:r>
              <a:rPr lang="en-US" sz="2800" b="0" i="0" u="none" strike="noStrike" dirty="0" err="1">
                <a:effectLst/>
                <a:latin typeface="MuseoSans"/>
              </a:rPr>
              <a:t>doi.org</a:t>
            </a:r>
            <a:r>
              <a:rPr lang="en-US" sz="2800" b="0" i="0" u="none" strike="noStrike" dirty="0">
                <a:effectLst/>
                <a:latin typeface="MuseoSans"/>
              </a:rPr>
              <a:t>/10.3389/fpls.2023.1076704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E5AA-4C60-09DB-C77A-691B4226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ECD5-0760-E7BF-A44F-729A2329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BF02-A09D-CB0E-D117-BAEE484C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5A96-F303-5DB3-80B3-B8BBFEFC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394A-9F91-6497-EB3E-E533AC29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1AA4-7DBC-751B-ABD2-5D30848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82204-A0CE-2B76-A649-7E3765BC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D1B0C-6C24-4B17-4A21-921A210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3AE1-1318-2425-9E91-AB3B9603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1F58-9B24-C398-0E90-63D9F9A0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320A7-644A-C613-DFF6-0B6F5C8B5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29879-17FE-DB37-A734-66229357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37C7-272C-73C3-E9B1-8AFC66BD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CA5-82D0-6818-CC39-638A7402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F32E-2C78-2754-C7F2-FF3A25EB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46F6-69C9-6A06-F05E-4E5F2CA1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C4DF-7B20-12CC-4D8B-EA3752F1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1631-0636-AB60-34CE-5834DCF3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B076-324B-E772-40DF-84A4075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7784-3F6A-5089-9182-3AB96D22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8E9-84C6-B589-7513-DF73F9F8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BE3F-7082-748C-486A-CA6110FD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381D-AA43-35A3-2F7F-EE4FD1DD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6032-35C4-E4B9-D7D4-29741150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D3C5-457D-0756-F465-7E4D6B79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5EA8-2E1B-1429-E6EF-D5CB8B5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CD91-D969-3147-752C-6570A17D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CEAC3-FB2B-DCAF-AB0C-B3A50734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4086-C482-EC93-D190-6B3340BE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1A7D-F01C-928C-8173-06F8DB04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61C2-8037-DCE0-DD3A-4DED0F99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51ED-A68E-14FA-56F5-4BDD2B63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B895-4909-1843-0859-2DBCE917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A928-95A2-6357-1570-F3F6DA18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5A5AC-5CB8-1E78-14A5-9A1D6E061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92FB8-3F2F-0FAF-A72B-392974F3C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4D003-FB6A-57E4-9A6A-0645D014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1A657-B3B0-074C-1767-598204F2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F77A4-02AF-9578-9D2D-B41707DB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E316-34B3-9F5C-AAF2-DE554F14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BD7B7-7954-1F98-0199-285228B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378CD-5837-5F2B-3249-1550DF32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5A25-24BF-E4D5-B1AB-B6AB4E95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6063E-FE5F-F40A-A56B-10239C1F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5049A-0407-0E2A-FE76-F694E355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39474-5E6E-9EF0-89E5-DDD2A5BF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3BB3-045A-BA82-DC7A-DF8E5C9D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882C-FE44-18AB-0531-2565E2F5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EFBE-42ED-451C-3AF0-8262417A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B73E0-E04D-04C3-A245-0A067F2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1733D-9DCB-D699-D091-44F52C2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BEDF-E4DD-A82F-FB7E-BCC5A2FA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CCEC-BD73-3C87-C73F-05F05314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DA839-AA6B-8DD6-B525-4CAC01597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AABD3-6938-FB01-C863-07FD5FB07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8498-F743-D80F-447F-C21656D4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32E6-F33B-D9D7-11FF-6162D9C8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5D8ED-AB74-AA6D-C47F-6EA2DD62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A934C-5204-9362-3F83-F2F96B20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93A9-9190-6434-26E8-2CFD0241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A91E-710A-CF21-173B-4CC33DB32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3FCBA-1A50-8E4A-83A2-8232CE1354F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3247-2FBB-737B-4A05-98372C3EF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3D8A-E2F1-C2EB-A22D-E18946EB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18" Type="http://schemas.openxmlformats.org/officeDocument/2006/relationships/image" Target="../media/image13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0C98F25-9055-36D7-4EAA-69A42B61EC57}"/>
              </a:ext>
            </a:extLst>
          </p:cNvPr>
          <p:cNvGrpSpPr/>
          <p:nvPr/>
        </p:nvGrpSpPr>
        <p:grpSpPr>
          <a:xfrm>
            <a:off x="3510917" y="396777"/>
            <a:ext cx="5170166" cy="6064446"/>
            <a:chOff x="3510917" y="396777"/>
            <a:chExt cx="5170166" cy="6064446"/>
          </a:xfrm>
        </p:grpSpPr>
        <p:graphicFrame>
          <p:nvGraphicFramePr>
            <p:cNvPr id="143" name="Object 142">
              <a:extLst>
                <a:ext uri="{FF2B5EF4-FFF2-40B4-BE49-F238E27FC236}">
                  <a16:creationId xmlns:a16="http://schemas.microsoft.com/office/drawing/2014/main" id="{B9B6BD7B-9237-5146-7946-5866076809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3681999"/>
                </p:ext>
              </p:extLst>
            </p:nvPr>
          </p:nvGraphicFramePr>
          <p:xfrm>
            <a:off x="6292853" y="2741219"/>
            <a:ext cx="1175282" cy="456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3" imgW="1204682" imgH="431842" progId="ChemDraw.Document.6.0">
                    <p:embed/>
                  </p:oleObj>
                </mc:Choice>
                <mc:Fallback>
                  <p:oleObj name="CS ChemDraw Drawing" r:id="rId3" imgW="1204682" imgH="431842" progId="ChemDraw.Document.6.0">
                    <p:embed/>
                    <p:pic>
                      <p:nvPicPr>
                        <p:cNvPr id="143" name="Object 142">
                          <a:extLst>
                            <a:ext uri="{FF2B5EF4-FFF2-40B4-BE49-F238E27FC236}">
                              <a16:creationId xmlns:a16="http://schemas.microsoft.com/office/drawing/2014/main" id="{B9B6BD7B-9237-5146-7946-5866076809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92853" y="2741219"/>
                          <a:ext cx="1175282" cy="456492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EAF801-C35A-9E83-CB53-5374CDAEA225}"/>
                </a:ext>
              </a:extLst>
            </p:cNvPr>
            <p:cNvSpPr txBox="1"/>
            <p:nvPr/>
          </p:nvSpPr>
          <p:spPr>
            <a:xfrm>
              <a:off x="6340923" y="3136812"/>
              <a:ext cx="1079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Malonyl-ACP</a:t>
              </a:r>
            </a:p>
          </p:txBody>
        </p:sp>
        <p:graphicFrame>
          <p:nvGraphicFramePr>
            <p:cNvPr id="152" name="Object 151">
              <a:extLst>
                <a:ext uri="{FF2B5EF4-FFF2-40B4-BE49-F238E27FC236}">
                  <a16:creationId xmlns:a16="http://schemas.microsoft.com/office/drawing/2014/main" id="{AC13D0EF-99C3-0BA3-0C50-968BE7A0E7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84248"/>
                </p:ext>
              </p:extLst>
            </p:nvPr>
          </p:nvGraphicFramePr>
          <p:xfrm>
            <a:off x="6399204" y="1569254"/>
            <a:ext cx="95306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5" imgW="900235" imgH="432266" progId="ChemDraw.Document.6.0">
                    <p:embed/>
                  </p:oleObj>
                </mc:Choice>
                <mc:Fallback>
                  <p:oleObj name="CS ChemDraw Drawing" r:id="rId5" imgW="900235" imgH="432266" progId="ChemDraw.Document.6.0">
                    <p:embed/>
                    <p:pic>
                      <p:nvPicPr>
                        <p:cNvPr id="152" name="Object 151">
                          <a:extLst>
                            <a:ext uri="{FF2B5EF4-FFF2-40B4-BE49-F238E27FC236}">
                              <a16:creationId xmlns:a16="http://schemas.microsoft.com/office/drawing/2014/main" id="{AC13D0EF-99C3-0BA3-0C50-968BE7A0E7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99204" y="1569254"/>
                          <a:ext cx="95306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855B051-63D0-E53C-A9DF-1711E9072F32}"/>
                </a:ext>
              </a:extLst>
            </p:cNvPr>
            <p:cNvSpPr txBox="1"/>
            <p:nvPr/>
          </p:nvSpPr>
          <p:spPr>
            <a:xfrm>
              <a:off x="6344980" y="1962953"/>
              <a:ext cx="10615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Malonyl-CoA</a:t>
              </a:r>
            </a:p>
          </p:txBody>
        </p:sp>
        <p:graphicFrame>
          <p:nvGraphicFramePr>
            <p:cNvPr id="163" name="Object 162">
              <a:extLst>
                <a:ext uri="{FF2B5EF4-FFF2-40B4-BE49-F238E27FC236}">
                  <a16:creationId xmlns:a16="http://schemas.microsoft.com/office/drawing/2014/main" id="{D915358F-5B04-D4B6-9873-77F973BE4C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814816"/>
                </p:ext>
              </p:extLst>
            </p:nvPr>
          </p:nvGraphicFramePr>
          <p:xfrm>
            <a:off x="6498557" y="396777"/>
            <a:ext cx="754354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7" imgW="741668" imgH="432266" progId="ChemDraw.Document.6.0">
                    <p:embed/>
                  </p:oleObj>
                </mc:Choice>
                <mc:Fallback>
                  <p:oleObj name="CS ChemDraw Drawing" r:id="rId7" imgW="741668" imgH="432266" progId="ChemDraw.Document.6.0">
                    <p:embed/>
                    <p:pic>
                      <p:nvPicPr>
                        <p:cNvPr id="163" name="Object 162">
                          <a:extLst>
                            <a:ext uri="{FF2B5EF4-FFF2-40B4-BE49-F238E27FC236}">
                              <a16:creationId xmlns:a16="http://schemas.microsoft.com/office/drawing/2014/main" id="{D915358F-5B04-D4B6-9873-77F973BE4CB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98557" y="396777"/>
                          <a:ext cx="754354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211E6EE-16A5-ABCA-7AC1-040F4EC89D58}"/>
                </a:ext>
              </a:extLst>
            </p:cNvPr>
            <p:cNvSpPr txBox="1"/>
            <p:nvPr/>
          </p:nvSpPr>
          <p:spPr>
            <a:xfrm>
              <a:off x="6399482" y="790988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1D5CD97-B30E-EA72-D2E0-88FE4B1EE35E}"/>
                </a:ext>
              </a:extLst>
            </p:cNvPr>
            <p:cNvSpPr txBox="1"/>
            <p:nvPr/>
          </p:nvSpPr>
          <p:spPr>
            <a:xfrm>
              <a:off x="6346514" y="1200565"/>
              <a:ext cx="52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ECB631D-0ABD-826F-C86D-F0B4AE85015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2854" y="1338187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A6F81A68-F387-877A-5853-E9B034C438B8}"/>
                </a:ext>
              </a:extLst>
            </p:cNvPr>
            <p:cNvSpPr/>
            <p:nvPr/>
          </p:nvSpPr>
          <p:spPr>
            <a:xfrm rot="16200000">
              <a:off x="6922102" y="1173758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0C8C04D-195A-B2BE-0CD9-40A5122EDAB4}"/>
                </a:ext>
              </a:extLst>
            </p:cNvPr>
            <p:cNvSpPr txBox="1"/>
            <p:nvPr/>
          </p:nvSpPr>
          <p:spPr>
            <a:xfrm>
              <a:off x="6913296" y="1114452"/>
              <a:ext cx="8943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HCO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000" kern="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ATP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6EDA893-04BA-0602-6968-5973231F4F5C}"/>
                </a:ext>
              </a:extLst>
            </p:cNvPr>
            <p:cNvSpPr txBox="1"/>
            <p:nvPr/>
          </p:nvSpPr>
          <p:spPr>
            <a:xfrm>
              <a:off x="6913296" y="1268873"/>
              <a:ext cx="717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ADP + P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FFFAEAD-20FD-141C-827E-2F5575D77BCD}"/>
                </a:ext>
              </a:extLst>
            </p:cNvPr>
            <p:cNvSpPr txBox="1"/>
            <p:nvPr/>
          </p:nvSpPr>
          <p:spPr>
            <a:xfrm>
              <a:off x="6309547" y="2372530"/>
              <a:ext cx="567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FabD</a:t>
              </a:r>
              <a:endPara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BC17296-4CDF-6322-A3E0-2D5B702995A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2510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B1C0FFFA-8EAC-BF1B-8085-05FCD4CC2C95}"/>
                </a:ext>
              </a:extLst>
            </p:cNvPr>
            <p:cNvSpPr/>
            <p:nvPr/>
          </p:nvSpPr>
          <p:spPr>
            <a:xfrm rot="16200000">
              <a:off x="6926590" y="2345723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92EC7FC-5F14-A7D7-72E1-4C974AA1695C}"/>
                </a:ext>
              </a:extLst>
            </p:cNvPr>
            <p:cNvSpPr txBox="1"/>
            <p:nvPr/>
          </p:nvSpPr>
          <p:spPr>
            <a:xfrm>
              <a:off x="6917784" y="2286417"/>
              <a:ext cx="4741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ADA8A1A-CE82-6556-CBD0-38714ED2F858}"/>
                </a:ext>
              </a:extLst>
            </p:cNvPr>
            <p:cNvSpPr txBox="1"/>
            <p:nvPr/>
          </p:nvSpPr>
          <p:spPr>
            <a:xfrm>
              <a:off x="6917784" y="2440838"/>
              <a:ext cx="4724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309547" y="3546389"/>
              <a:ext cx="567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FabH</a:t>
              </a:r>
              <a:endPara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DFDAC9-C10F-2AC8-7963-B4E7F7A6A52C}"/>
                </a:ext>
              </a:extLst>
            </p:cNvPr>
            <p:cNvSpPr/>
            <p:nvPr/>
          </p:nvSpPr>
          <p:spPr>
            <a:xfrm>
              <a:off x="5966184" y="4289400"/>
              <a:ext cx="1828800" cy="1828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45" name="Object 144">
              <a:extLst>
                <a:ext uri="{FF2B5EF4-FFF2-40B4-BE49-F238E27FC236}">
                  <a16:creationId xmlns:a16="http://schemas.microsoft.com/office/drawing/2014/main" id="{CDDE5ED0-A762-3BE9-12D4-9518F7E675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4627086"/>
                </p:ext>
              </p:extLst>
            </p:nvPr>
          </p:nvGraphicFramePr>
          <p:xfrm>
            <a:off x="3648330" y="4895750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9" imgW="869367" imgH="431842" progId="ChemDraw.Document.6.0">
                    <p:embed/>
                  </p:oleObj>
                </mc:Choice>
                <mc:Fallback>
                  <p:oleObj name="CS ChemDraw Drawing" r:id="rId9" imgW="869367" imgH="431842" progId="ChemDraw.Document.6.0">
                    <p:embed/>
                    <p:pic>
                      <p:nvPicPr>
                        <p:cNvPr id="145" name="Object 144">
                          <a:extLst>
                            <a:ext uri="{FF2B5EF4-FFF2-40B4-BE49-F238E27FC236}">
                              <a16:creationId xmlns:a16="http://schemas.microsoft.com/office/drawing/2014/main" id="{CDDE5ED0-A762-3BE9-12D4-9518F7E675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8330" y="4895750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96D1D21-8B91-4B12-7D91-9D6B8CB0C28D}"/>
                </a:ext>
              </a:extLst>
            </p:cNvPr>
            <p:cNvSpPr txBox="1"/>
            <p:nvPr/>
          </p:nvSpPr>
          <p:spPr>
            <a:xfrm>
              <a:off x="3510917" y="5291494"/>
              <a:ext cx="1219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 Fatty Acid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1E29296-FD57-4CF8-1ABB-DFB0759ACF08}"/>
                </a:ext>
              </a:extLst>
            </p:cNvPr>
            <p:cNvSpPr txBox="1"/>
            <p:nvPr/>
          </p:nvSpPr>
          <p:spPr>
            <a:xfrm>
              <a:off x="4792832" y="4979678"/>
              <a:ext cx="55833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25BA186-D77E-C8E9-4BEA-3268A49E4AD3}"/>
                </a:ext>
              </a:extLst>
            </p:cNvPr>
            <p:cNvSpPr/>
            <p:nvPr/>
          </p:nvSpPr>
          <p:spPr>
            <a:xfrm>
              <a:off x="6290161" y="4249843"/>
              <a:ext cx="1164039" cy="34232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3780376-7E19-AE81-6427-8AF5ED416B70}"/>
                </a:ext>
              </a:extLst>
            </p:cNvPr>
            <p:cNvSpPr txBox="1"/>
            <p:nvPr/>
          </p:nvSpPr>
          <p:spPr>
            <a:xfrm>
              <a:off x="4683533" y="529859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F23D06E-7B44-DB0D-6A19-1560A734B7CA}"/>
                </a:ext>
              </a:extLst>
            </p:cNvPr>
            <p:cNvSpPr txBox="1"/>
            <p:nvPr/>
          </p:nvSpPr>
          <p:spPr>
            <a:xfrm>
              <a:off x="5048278" y="529859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1004B40-4F1E-B45D-83C4-FF2B19ABC0C0}"/>
                </a:ext>
              </a:extLst>
            </p:cNvPr>
            <p:cNvSpPr txBox="1"/>
            <p:nvPr/>
          </p:nvSpPr>
          <p:spPr>
            <a:xfrm>
              <a:off x="5072213" y="4590357"/>
              <a:ext cx="1123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Malonyl-ACP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784EAD-D7D1-80F0-E167-6F0021C846AA}"/>
                </a:ext>
              </a:extLst>
            </p:cNvPr>
            <p:cNvSpPr txBox="1"/>
            <p:nvPr/>
          </p:nvSpPr>
          <p:spPr>
            <a:xfrm>
              <a:off x="5341735" y="4374548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ACP, CO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51BA73C6-4792-1013-827A-869C5762F0AF}"/>
                </a:ext>
              </a:extLst>
            </p:cNvPr>
            <p:cNvSpPr/>
            <p:nvPr/>
          </p:nvSpPr>
          <p:spPr>
            <a:xfrm rot="14700000">
              <a:off x="7635361" y="4447938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A00C31A-0D9C-5A61-762F-D6CBB3BAB304}"/>
                </a:ext>
              </a:extLst>
            </p:cNvPr>
            <p:cNvSpPr txBox="1"/>
            <p:nvPr/>
          </p:nvSpPr>
          <p:spPr>
            <a:xfrm>
              <a:off x="7604016" y="437649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NADPH + H</a:t>
              </a:r>
              <a:r>
                <a:rPr lang="en-US" sz="1000" kern="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C397261-FA93-0AA2-647B-E4852E51BE0F}"/>
                </a:ext>
              </a:extLst>
            </p:cNvPr>
            <p:cNvSpPr txBox="1"/>
            <p:nvPr/>
          </p:nvSpPr>
          <p:spPr>
            <a:xfrm>
              <a:off x="7709830" y="4528352"/>
              <a:ext cx="590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NADP</a:t>
              </a:r>
              <a:r>
                <a:rPr lang="en-US" sz="1000" kern="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DBE78E-C7ED-784E-5868-701EA0020369}"/>
                </a:ext>
              </a:extLst>
            </p:cNvPr>
            <p:cNvSpPr txBox="1"/>
            <p:nvPr/>
          </p:nvSpPr>
          <p:spPr>
            <a:xfrm>
              <a:off x="5288388" y="5813061"/>
              <a:ext cx="95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NADH + H</a:t>
              </a:r>
              <a:r>
                <a:rPr lang="en-US" sz="1000" kern="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2A88F8-F7C3-A6C4-053F-FE9264599AD0}"/>
                </a:ext>
              </a:extLst>
            </p:cNvPr>
            <p:cNvSpPr txBox="1"/>
            <p:nvPr/>
          </p:nvSpPr>
          <p:spPr>
            <a:xfrm>
              <a:off x="5558722" y="5655556"/>
              <a:ext cx="5720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NAD</a:t>
              </a:r>
              <a:r>
                <a:rPr lang="en-US" sz="1000" kern="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C9BA7CE-8337-205E-BF40-B418393A6458}"/>
                </a:ext>
              </a:extLst>
            </p:cNvPr>
            <p:cNvSpPr txBox="1"/>
            <p:nvPr/>
          </p:nvSpPr>
          <p:spPr>
            <a:xfrm>
              <a:off x="7662802" y="5741909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DD21188-02F3-2EC3-16D0-85CFD2E5D047}"/>
                </a:ext>
              </a:extLst>
            </p:cNvPr>
            <p:cNvSpPr/>
            <p:nvPr/>
          </p:nvSpPr>
          <p:spPr>
            <a:xfrm>
              <a:off x="7695657" y="4878338"/>
              <a:ext cx="144158" cy="6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398CFF-686A-8083-6F0D-46F6AC6E0E6D}"/>
                </a:ext>
              </a:extLst>
            </p:cNvPr>
            <p:cNvSpPr txBox="1"/>
            <p:nvPr/>
          </p:nvSpPr>
          <p:spPr>
            <a:xfrm>
              <a:off x="6253650" y="4282471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l-G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-ketoacyl-ACP</a:t>
              </a:r>
            </a:p>
          </p:txBody>
        </p:sp>
        <p:graphicFrame>
          <p:nvGraphicFramePr>
            <p:cNvPr id="138" name="Object 137">
              <a:extLst>
                <a:ext uri="{FF2B5EF4-FFF2-40B4-BE49-F238E27FC236}">
                  <a16:creationId xmlns:a16="http://schemas.microsoft.com/office/drawing/2014/main" id="{8DC84A03-FBAB-79F4-5269-AA16DEBF1F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8457702"/>
                </p:ext>
              </p:extLst>
            </p:nvPr>
          </p:nvGraphicFramePr>
          <p:xfrm>
            <a:off x="6320990" y="3915076"/>
            <a:ext cx="1105790" cy="429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1" imgW="1103008" imgH="426379" progId="ChemDraw.Document.6.0">
                    <p:embed/>
                  </p:oleObj>
                </mc:Choice>
                <mc:Fallback>
                  <p:oleObj name="CS ChemDraw Drawing" r:id="rId11" imgW="1103008" imgH="426379" progId="ChemDraw.Document.6.0">
                    <p:embed/>
                    <p:pic>
                      <p:nvPicPr>
                        <p:cNvPr id="138" name="Object 137">
                          <a:extLst>
                            <a:ext uri="{FF2B5EF4-FFF2-40B4-BE49-F238E27FC236}">
                              <a16:creationId xmlns:a16="http://schemas.microsoft.com/office/drawing/2014/main" id="{8DC84A03-FBAB-79F4-5269-AA16DEBF1F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20990" y="3915076"/>
                          <a:ext cx="1105790" cy="42976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AE52D88-ECAF-1F40-067E-086326B2B11A}"/>
                </a:ext>
              </a:extLst>
            </p:cNvPr>
            <p:cNvSpPr/>
            <p:nvPr/>
          </p:nvSpPr>
          <p:spPr>
            <a:xfrm rot="20438814">
              <a:off x="6912820" y="6000031"/>
              <a:ext cx="558333" cy="9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EA70038-B9AD-5DAC-3C0D-E6E7FA202EB2}"/>
                </a:ext>
              </a:extLst>
            </p:cNvPr>
            <p:cNvSpPr/>
            <p:nvPr/>
          </p:nvSpPr>
          <p:spPr>
            <a:xfrm rot="809777">
              <a:off x="6432133" y="5999432"/>
              <a:ext cx="558333" cy="137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B8B61E-E15C-96C1-0D9C-691F8369C9D6}"/>
                </a:ext>
              </a:extLst>
            </p:cNvPr>
            <p:cNvSpPr txBox="1"/>
            <p:nvPr/>
          </p:nvSpPr>
          <p:spPr>
            <a:xfrm>
              <a:off x="6251354" y="6184224"/>
              <a:ext cx="1258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Enoyl-acyl-ACP</a:t>
              </a:r>
            </a:p>
          </p:txBody>
        </p:sp>
        <p:graphicFrame>
          <p:nvGraphicFramePr>
            <p:cNvPr id="136" name="Object 135">
              <a:extLst>
                <a:ext uri="{FF2B5EF4-FFF2-40B4-BE49-F238E27FC236}">
                  <a16:creationId xmlns:a16="http://schemas.microsoft.com/office/drawing/2014/main" id="{216AC4B0-85C6-C309-DF91-DA95EDBD0D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192262"/>
                </p:ext>
              </p:extLst>
            </p:nvPr>
          </p:nvGraphicFramePr>
          <p:xfrm>
            <a:off x="6321099" y="5812330"/>
            <a:ext cx="1119188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3" imgW="1103008" imgH="426123" progId="ChemDraw.Document.6.0">
                    <p:embed/>
                  </p:oleObj>
                </mc:Choice>
                <mc:Fallback>
                  <p:oleObj name="CS ChemDraw Drawing" r:id="rId13" imgW="1103008" imgH="426123" progId="ChemDraw.Document.6.0">
                    <p:embed/>
                    <p:pic>
                      <p:nvPicPr>
                        <p:cNvPr id="136" name="Object 135">
                          <a:extLst>
                            <a:ext uri="{FF2B5EF4-FFF2-40B4-BE49-F238E27FC236}">
                              <a16:creationId xmlns:a16="http://schemas.microsoft.com/office/drawing/2014/main" id="{216AC4B0-85C6-C309-DF91-DA95EDBD0D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21099" y="5812330"/>
                          <a:ext cx="1119188" cy="43338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B77C781-30D6-2B47-48CA-DCCE3DDDC067}"/>
                </a:ext>
              </a:extLst>
            </p:cNvPr>
            <p:cNvSpPr/>
            <p:nvPr/>
          </p:nvSpPr>
          <p:spPr>
            <a:xfrm>
              <a:off x="5968919" y="5054397"/>
              <a:ext cx="78203" cy="473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Isosceles Triangle 188">
              <a:extLst>
                <a:ext uri="{FF2B5EF4-FFF2-40B4-BE49-F238E27FC236}">
                  <a16:creationId xmlns:a16="http://schemas.microsoft.com/office/drawing/2014/main" id="{6C2C9012-C39E-03DF-1C25-36A4E82D662F}"/>
                </a:ext>
              </a:extLst>
            </p:cNvPr>
            <p:cNvSpPr>
              <a:spLocks noChangeAspect="1"/>
            </p:cNvSpPr>
            <p:nvPr/>
          </p:nvSpPr>
          <p:spPr>
            <a:xfrm rot="9379203">
              <a:off x="7700784" y="4838202"/>
              <a:ext cx="54258" cy="548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Isosceles Triangle 193">
              <a:extLst>
                <a:ext uri="{FF2B5EF4-FFF2-40B4-BE49-F238E27FC236}">
                  <a16:creationId xmlns:a16="http://schemas.microsoft.com/office/drawing/2014/main" id="{560024C1-FD9F-BDC4-3816-B81A2840269F}"/>
                </a:ext>
              </a:extLst>
            </p:cNvPr>
            <p:cNvSpPr>
              <a:spLocks noChangeAspect="1"/>
            </p:cNvSpPr>
            <p:nvPr/>
          </p:nvSpPr>
          <p:spPr>
            <a:xfrm rot="13585938">
              <a:off x="7439142" y="5877691"/>
              <a:ext cx="54258" cy="548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Isosceles Triangle 197">
              <a:extLst>
                <a:ext uri="{FF2B5EF4-FFF2-40B4-BE49-F238E27FC236}">
                  <a16:creationId xmlns:a16="http://schemas.microsoft.com/office/drawing/2014/main" id="{F513B2FE-E46D-EF21-7308-222065662B22}"/>
                </a:ext>
              </a:extLst>
            </p:cNvPr>
            <p:cNvSpPr>
              <a:spLocks noChangeAspect="1"/>
            </p:cNvSpPr>
            <p:nvPr/>
          </p:nvSpPr>
          <p:spPr>
            <a:xfrm rot="20334632">
              <a:off x="6010071" y="5531252"/>
              <a:ext cx="54258" cy="548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3083FC-ACD0-DBE5-BE17-63E8E381047D}"/>
                </a:ext>
              </a:extLst>
            </p:cNvPr>
            <p:cNvSpPr/>
            <p:nvPr/>
          </p:nvSpPr>
          <p:spPr>
            <a:xfrm rot="1007519">
              <a:off x="5939057" y="4877225"/>
              <a:ext cx="99863" cy="383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73725C-1142-8CAE-8918-2BD8FA47336B}"/>
                </a:ext>
              </a:extLst>
            </p:cNvPr>
            <p:cNvSpPr txBox="1"/>
            <p:nvPr/>
          </p:nvSpPr>
          <p:spPr>
            <a:xfrm>
              <a:off x="6123333" y="554499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FabI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59DCA9-C934-4EAB-C536-214C9B580278}"/>
                </a:ext>
              </a:extLst>
            </p:cNvPr>
            <p:cNvSpPr txBox="1"/>
            <p:nvPr/>
          </p:nvSpPr>
          <p:spPr>
            <a:xfrm>
              <a:off x="7100025" y="5479665"/>
              <a:ext cx="64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FabA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926CF0D-0E24-C04B-DBEF-156CE1A8A81C}"/>
                </a:ext>
              </a:extLst>
            </p:cNvPr>
            <p:cNvSpPr txBox="1"/>
            <p:nvPr/>
          </p:nvSpPr>
          <p:spPr>
            <a:xfrm>
              <a:off x="7097301" y="458560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FabG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47D857E-4336-FE0F-CD1D-93D3859FAE20}"/>
                </a:ext>
              </a:extLst>
            </p:cNvPr>
            <p:cNvSpPr txBox="1"/>
            <p:nvPr/>
          </p:nvSpPr>
          <p:spPr>
            <a:xfrm>
              <a:off x="6084717" y="4518883"/>
              <a:ext cx="640080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n-US" sz="12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FabB</a:t>
              </a:r>
            </a:p>
          </p:txBody>
        </p:sp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540181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5" imgW="1108697" imgH="433539" progId="ChemDraw.Document.6.0">
                    <p:embed/>
                  </p:oleObj>
                </mc:Choice>
                <mc:Fallback>
                  <p:oleObj name="CS ChemDraw Drawing" r:id="rId15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F762BAA-21B8-F2B3-513E-17B9C4BE1FF0}"/>
                </a:ext>
              </a:extLst>
            </p:cNvPr>
            <p:cNvSpPr txBox="1"/>
            <p:nvPr/>
          </p:nvSpPr>
          <p:spPr>
            <a:xfrm>
              <a:off x="7129055" y="5278984"/>
              <a:ext cx="1552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l-G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-hydroxy-acyl-ACP</a:t>
              </a:r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829FA163-5C5C-76D3-3DCC-A06E23C82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25657" y="4918170"/>
              <a:ext cx="1158825" cy="430714"/>
            </a:xfrm>
            <a:prstGeom prst="rect">
              <a:avLst/>
            </a:prstGeom>
          </p:spPr>
        </p:pic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E022075-6C96-B120-C487-409745E54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1346" y="5232121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FE5B32D6-96AA-6083-5A40-B72D20F0B794}"/>
                </a:ext>
              </a:extLst>
            </p:cNvPr>
            <p:cNvSpPr/>
            <p:nvPr/>
          </p:nvSpPr>
          <p:spPr>
            <a:xfrm>
              <a:off x="4990860" y="5231786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Isosceles Triangle 188">
              <a:extLst>
                <a:ext uri="{FF2B5EF4-FFF2-40B4-BE49-F238E27FC236}">
                  <a16:creationId xmlns:a16="http://schemas.microsoft.com/office/drawing/2014/main" id="{04B47634-4F0C-39CC-FB05-FBE2E7128D64}"/>
                </a:ext>
              </a:extLst>
            </p:cNvPr>
            <p:cNvSpPr>
              <a:spLocks noChangeAspect="1"/>
            </p:cNvSpPr>
            <p:nvPr/>
          </p:nvSpPr>
          <p:spPr>
            <a:xfrm rot="2585300">
              <a:off x="6276640" y="4465412"/>
              <a:ext cx="54258" cy="548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F7BD8C7B-0239-2AF3-89DB-EA3E8D1369DB}"/>
                </a:ext>
              </a:extLst>
            </p:cNvPr>
            <p:cNvSpPr/>
            <p:nvPr/>
          </p:nvSpPr>
          <p:spPr>
            <a:xfrm rot="14700000">
              <a:off x="7646075" y="5624795"/>
              <a:ext cx="183778" cy="274320"/>
            </a:xfrm>
            <a:prstGeom prst="arc">
              <a:avLst>
                <a:gd name="adj1" fmla="val 12396057"/>
                <a:gd name="adj2" fmla="val 18564025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C704126B-2EA7-B1B3-A656-0BDBB3F4CAA8}"/>
                </a:ext>
              </a:extLst>
            </p:cNvPr>
            <p:cNvSpPr/>
            <p:nvPr/>
          </p:nvSpPr>
          <p:spPr>
            <a:xfrm rot="3900000">
              <a:off x="5967368" y="5724039"/>
              <a:ext cx="183778" cy="274320"/>
            </a:xfrm>
            <a:prstGeom prst="arc">
              <a:avLst>
                <a:gd name="adj1" fmla="val 11181196"/>
                <a:gd name="adj2" fmla="val 19792813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CB49655-A025-D45F-2F45-F50431023FBF}"/>
                </a:ext>
              </a:extLst>
            </p:cNvPr>
            <p:cNvSpPr/>
            <p:nvPr/>
          </p:nvSpPr>
          <p:spPr>
            <a:xfrm rot="6000000">
              <a:off x="5922589" y="4484965"/>
              <a:ext cx="183778" cy="274320"/>
            </a:xfrm>
            <a:prstGeom prst="arc">
              <a:avLst>
                <a:gd name="adj1" fmla="val 11181196"/>
                <a:gd name="adj2" fmla="val 19792813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BAC8AF8D-F6A6-0644-00EB-30ED2DBBAC0E}"/>
              </a:ext>
            </a:extLst>
          </p:cNvPr>
          <p:cNvSpPr txBox="1"/>
          <p:nvPr/>
        </p:nvSpPr>
        <p:spPr>
          <a:xfrm>
            <a:off x="6007087" y="4710608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FabF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DD245EC-5D9A-3E5A-2968-58495B0AE5FD}"/>
              </a:ext>
            </a:extLst>
          </p:cNvPr>
          <p:cNvSpPr txBox="1"/>
          <p:nvPr/>
        </p:nvSpPr>
        <p:spPr>
          <a:xfrm>
            <a:off x="6941490" y="56470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FabZ</a:t>
            </a:r>
            <a:endParaRPr lang="en-US" sz="12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dna sequence&#10;&#10;Description automatically generated">
            <a:extLst>
              <a:ext uri="{FF2B5EF4-FFF2-40B4-BE49-F238E27FC236}">
                <a16:creationId xmlns:a16="http://schemas.microsoft.com/office/drawing/2014/main" id="{85D8D91B-21C9-D22C-91BB-6B1AE29E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9" y="321734"/>
            <a:ext cx="5404969" cy="29051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4291751-BF9F-EDB2-1655-F373B20E5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947" y="321734"/>
            <a:ext cx="2258768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BADEE20F-08DF-2C0D-1436-9399BE6ED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79" y="3631096"/>
            <a:ext cx="5258208" cy="2760560"/>
          </a:xfrm>
          <a:prstGeom prst="rect">
            <a:avLst/>
          </a:prstGeom>
        </p:spPr>
      </p:pic>
      <p:pic>
        <p:nvPicPr>
          <p:cNvPr id="9" name="Picture 8" descr="Diagram of a diagram of a biofactor&#10;&#10;Description automatically generated">
            <a:extLst>
              <a:ext uri="{FF2B5EF4-FFF2-40B4-BE49-F238E27FC236}">
                <a16:creationId xmlns:a16="http://schemas.microsoft.com/office/drawing/2014/main" id="{43ED961C-6D0B-275B-267F-0E6E548AF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160" y="3631096"/>
            <a:ext cx="305034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7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Object 440">
            <a:extLst>
              <a:ext uri="{FF2B5EF4-FFF2-40B4-BE49-F238E27FC236}">
                <a16:creationId xmlns:a16="http://schemas.microsoft.com/office/drawing/2014/main" id="{29CFA705-13CC-838C-5E0E-A0F795098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2853" y="2741219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441" name="Object 440">
                        <a:extLst>
                          <a:ext uri="{FF2B5EF4-FFF2-40B4-BE49-F238E27FC236}">
                            <a16:creationId xmlns:a16="http://schemas.microsoft.com/office/drawing/2014/main" id="{29CFA705-13CC-838C-5E0E-A0F795098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2853" y="2741219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" name="TextBox 441">
            <a:extLst>
              <a:ext uri="{FF2B5EF4-FFF2-40B4-BE49-F238E27FC236}">
                <a16:creationId xmlns:a16="http://schemas.microsoft.com/office/drawing/2014/main" id="{4B75BCB0-C341-0F06-846B-8D12E36430DD}"/>
              </a:ext>
            </a:extLst>
          </p:cNvPr>
          <p:cNvSpPr txBox="1"/>
          <p:nvPr/>
        </p:nvSpPr>
        <p:spPr>
          <a:xfrm>
            <a:off x="6340923" y="313681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443" name="Object 442">
            <a:extLst>
              <a:ext uri="{FF2B5EF4-FFF2-40B4-BE49-F238E27FC236}">
                <a16:creationId xmlns:a16="http://schemas.microsoft.com/office/drawing/2014/main" id="{8E4DA256-ABD2-CBA5-82BC-0A7D2E040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9204" y="1569254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443" name="Object 442">
                        <a:extLst>
                          <a:ext uri="{FF2B5EF4-FFF2-40B4-BE49-F238E27FC236}">
                            <a16:creationId xmlns:a16="http://schemas.microsoft.com/office/drawing/2014/main" id="{8E4DA256-ABD2-CBA5-82BC-0A7D2E040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9204" y="1569254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" name="TextBox 443">
            <a:extLst>
              <a:ext uri="{FF2B5EF4-FFF2-40B4-BE49-F238E27FC236}">
                <a16:creationId xmlns:a16="http://schemas.microsoft.com/office/drawing/2014/main" id="{12E726F5-F0A5-7D71-F0C8-B0687675CEC9}"/>
              </a:ext>
            </a:extLst>
          </p:cNvPr>
          <p:cNvSpPr txBox="1"/>
          <p:nvPr/>
        </p:nvSpPr>
        <p:spPr>
          <a:xfrm>
            <a:off x="6344980" y="1962953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445" name="Object 444">
            <a:extLst>
              <a:ext uri="{FF2B5EF4-FFF2-40B4-BE49-F238E27FC236}">
                <a16:creationId xmlns:a16="http://schemas.microsoft.com/office/drawing/2014/main" id="{49BAED0F-001A-E2B9-7246-05BCE6CDD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06010"/>
              </p:ext>
            </p:extLst>
          </p:nvPr>
        </p:nvGraphicFramePr>
        <p:xfrm>
          <a:off x="6498557" y="394453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445" name="Object 444">
                        <a:extLst>
                          <a:ext uri="{FF2B5EF4-FFF2-40B4-BE49-F238E27FC236}">
                            <a16:creationId xmlns:a16="http://schemas.microsoft.com/office/drawing/2014/main" id="{49BAED0F-001A-E2B9-7246-05BCE6CDD7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8557" y="394453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" name="TextBox 445">
            <a:extLst>
              <a:ext uri="{FF2B5EF4-FFF2-40B4-BE49-F238E27FC236}">
                <a16:creationId xmlns:a16="http://schemas.microsoft.com/office/drawing/2014/main" id="{F0FB8755-0A5D-4672-8390-A9C7F44C1608}"/>
              </a:ext>
            </a:extLst>
          </p:cNvPr>
          <p:cNvSpPr txBox="1"/>
          <p:nvPr/>
        </p:nvSpPr>
        <p:spPr>
          <a:xfrm>
            <a:off x="6399482" y="79248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50462E7-25C2-63EE-D019-22D2A8AB1E57}"/>
              </a:ext>
            </a:extLst>
          </p:cNvPr>
          <p:cNvSpPr txBox="1"/>
          <p:nvPr/>
        </p:nvSpPr>
        <p:spPr>
          <a:xfrm>
            <a:off x="6346514" y="1200565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D4E8B5A3-57EE-140D-57E8-357991378F9F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2854" y="1338187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49" name="Arc 448">
            <a:extLst>
              <a:ext uri="{FF2B5EF4-FFF2-40B4-BE49-F238E27FC236}">
                <a16:creationId xmlns:a16="http://schemas.microsoft.com/office/drawing/2014/main" id="{6F7AE0F5-023C-7C3C-3CCA-DD35E2CDF992}"/>
              </a:ext>
            </a:extLst>
          </p:cNvPr>
          <p:cNvSpPr/>
          <p:nvPr/>
        </p:nvSpPr>
        <p:spPr>
          <a:xfrm rot="16200000">
            <a:off x="6922102" y="117375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EEB8407-8527-6DA0-AD4F-7233C9159DA4}"/>
              </a:ext>
            </a:extLst>
          </p:cNvPr>
          <p:cNvSpPr txBox="1"/>
          <p:nvPr/>
        </p:nvSpPr>
        <p:spPr>
          <a:xfrm>
            <a:off x="6913296" y="1114452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9FB38DAA-C64F-D23E-A220-A9DB8BB3B731}"/>
              </a:ext>
            </a:extLst>
          </p:cNvPr>
          <p:cNvSpPr txBox="1"/>
          <p:nvPr/>
        </p:nvSpPr>
        <p:spPr>
          <a:xfrm>
            <a:off x="6913296" y="1268873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6F46DE42-BB7A-3C47-3348-759D38AEA1C7}"/>
              </a:ext>
            </a:extLst>
          </p:cNvPr>
          <p:cNvSpPr txBox="1"/>
          <p:nvPr/>
        </p:nvSpPr>
        <p:spPr>
          <a:xfrm>
            <a:off x="6222401" y="2372530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4A53BE28-1B95-DA8E-7ADE-DB98DA428CEA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2510152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54" name="Arc 453">
            <a:extLst>
              <a:ext uri="{FF2B5EF4-FFF2-40B4-BE49-F238E27FC236}">
                <a16:creationId xmlns:a16="http://schemas.microsoft.com/office/drawing/2014/main" id="{C6656299-4277-4215-C77A-3D005C566AF2}"/>
              </a:ext>
            </a:extLst>
          </p:cNvPr>
          <p:cNvSpPr/>
          <p:nvPr/>
        </p:nvSpPr>
        <p:spPr>
          <a:xfrm rot="16200000">
            <a:off x="6926590" y="2345723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5D44CCB-8DFE-00F0-24D4-35745F1C0460}"/>
              </a:ext>
            </a:extLst>
          </p:cNvPr>
          <p:cNvSpPr txBox="1"/>
          <p:nvPr/>
        </p:nvSpPr>
        <p:spPr>
          <a:xfrm>
            <a:off x="6917784" y="2286417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0BA0583B-1383-A912-DFF3-35FF94C37EFA}"/>
              </a:ext>
            </a:extLst>
          </p:cNvPr>
          <p:cNvSpPr txBox="1"/>
          <p:nvPr/>
        </p:nvSpPr>
        <p:spPr>
          <a:xfrm>
            <a:off x="6917784" y="2440838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6490F02A-5EDE-690F-FE72-F9DD4C914D09}"/>
              </a:ext>
            </a:extLst>
          </p:cNvPr>
          <p:cNvGrpSpPr/>
          <p:nvPr/>
        </p:nvGrpSpPr>
        <p:grpSpPr>
          <a:xfrm>
            <a:off x="6195975" y="3460276"/>
            <a:ext cx="1583877" cy="408337"/>
            <a:chOff x="6195975" y="3460276"/>
            <a:chExt cx="1583877" cy="408337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AFF0145-DD12-33BE-C478-C3882F38A6E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A90B4F5E-5D8F-D6D9-0DDF-A9E2A3FC69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74BD44F2-4159-81FC-CFE2-5033EA8C3136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27A3E6B3-1FB3-944A-87AF-CD76682C79B3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95314C6-7557-1113-0C1B-9A53115F9F19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D61F2EE6-0647-D959-5486-1ADE7204F7EC}"/>
              </a:ext>
            </a:extLst>
          </p:cNvPr>
          <p:cNvSpPr/>
          <p:nvPr/>
        </p:nvSpPr>
        <p:spPr>
          <a:xfrm>
            <a:off x="5966184" y="4289400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4D256D71-726B-6E9F-173D-52E94760E777}"/>
              </a:ext>
            </a:extLst>
          </p:cNvPr>
          <p:cNvSpPr/>
          <p:nvPr/>
        </p:nvSpPr>
        <p:spPr>
          <a:xfrm>
            <a:off x="6290161" y="4249843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EF88FACE-B969-28F7-EE64-779B83E28786}"/>
              </a:ext>
            </a:extLst>
          </p:cNvPr>
          <p:cNvSpPr txBox="1"/>
          <p:nvPr/>
        </p:nvSpPr>
        <p:spPr>
          <a:xfrm>
            <a:off x="5072213" y="4590357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3E4A00A9-9127-070E-1D34-E96B9A57D08A}"/>
              </a:ext>
            </a:extLst>
          </p:cNvPr>
          <p:cNvSpPr txBox="1"/>
          <p:nvPr/>
        </p:nvSpPr>
        <p:spPr>
          <a:xfrm>
            <a:off x="5341735" y="4374548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7" name="Arc 466">
            <a:extLst>
              <a:ext uri="{FF2B5EF4-FFF2-40B4-BE49-F238E27FC236}">
                <a16:creationId xmlns:a16="http://schemas.microsoft.com/office/drawing/2014/main" id="{7961727D-7632-45D6-4CC2-D683B2474E08}"/>
              </a:ext>
            </a:extLst>
          </p:cNvPr>
          <p:cNvSpPr/>
          <p:nvPr/>
        </p:nvSpPr>
        <p:spPr>
          <a:xfrm rot="14700000">
            <a:off x="7635361" y="444793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18EE9154-5750-99A8-498E-A384A0122FB6}"/>
              </a:ext>
            </a:extLst>
          </p:cNvPr>
          <p:cNvSpPr txBox="1"/>
          <p:nvPr/>
        </p:nvSpPr>
        <p:spPr>
          <a:xfrm>
            <a:off x="7604016" y="437649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3FA0F2FA-E170-8740-0DEA-2A0D1D4019BA}"/>
              </a:ext>
            </a:extLst>
          </p:cNvPr>
          <p:cNvSpPr txBox="1"/>
          <p:nvPr/>
        </p:nvSpPr>
        <p:spPr>
          <a:xfrm>
            <a:off x="7709830" y="4528352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F892ACED-5E5C-5E72-D218-75644E4EB7D6}"/>
              </a:ext>
            </a:extLst>
          </p:cNvPr>
          <p:cNvSpPr txBox="1"/>
          <p:nvPr/>
        </p:nvSpPr>
        <p:spPr>
          <a:xfrm>
            <a:off x="5288388" y="5813061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76D6BBB8-FBCC-8B3C-3B2C-C7D687F494D8}"/>
              </a:ext>
            </a:extLst>
          </p:cNvPr>
          <p:cNvSpPr txBox="1"/>
          <p:nvPr/>
        </p:nvSpPr>
        <p:spPr>
          <a:xfrm>
            <a:off x="5558722" y="5655556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B6B390CC-A2AF-AEA6-35CB-67861AED2060}"/>
              </a:ext>
            </a:extLst>
          </p:cNvPr>
          <p:cNvSpPr txBox="1"/>
          <p:nvPr/>
        </p:nvSpPr>
        <p:spPr>
          <a:xfrm>
            <a:off x="7662802" y="574190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EDC28271-195C-26AE-8AC1-327C81B39E18}"/>
              </a:ext>
            </a:extLst>
          </p:cNvPr>
          <p:cNvSpPr/>
          <p:nvPr/>
        </p:nvSpPr>
        <p:spPr>
          <a:xfrm>
            <a:off x="7695657" y="4878338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0DF22494-C746-9527-8D26-6BE948B2CDF6}"/>
              </a:ext>
            </a:extLst>
          </p:cNvPr>
          <p:cNvSpPr txBox="1"/>
          <p:nvPr/>
        </p:nvSpPr>
        <p:spPr>
          <a:xfrm>
            <a:off x="6253650" y="4282471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475" name="Object 474">
            <a:extLst>
              <a:ext uri="{FF2B5EF4-FFF2-40B4-BE49-F238E27FC236}">
                <a16:creationId xmlns:a16="http://schemas.microsoft.com/office/drawing/2014/main" id="{4965D4B1-848D-5352-85A9-15A2BD1CB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0990" y="3915076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475" name="Object 474">
                        <a:extLst>
                          <a:ext uri="{FF2B5EF4-FFF2-40B4-BE49-F238E27FC236}">
                            <a16:creationId xmlns:a16="http://schemas.microsoft.com/office/drawing/2014/main" id="{4965D4B1-848D-5352-85A9-15A2BD1CB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0990" y="3915076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" name="Rectangle 475">
            <a:extLst>
              <a:ext uri="{FF2B5EF4-FFF2-40B4-BE49-F238E27FC236}">
                <a16:creationId xmlns:a16="http://schemas.microsoft.com/office/drawing/2014/main" id="{BA8107A6-3669-F9C6-CE64-FDCD9BBAFF06}"/>
              </a:ext>
            </a:extLst>
          </p:cNvPr>
          <p:cNvSpPr/>
          <p:nvPr/>
        </p:nvSpPr>
        <p:spPr>
          <a:xfrm rot="20438814">
            <a:off x="6912820" y="6000031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B6B76B9E-C407-EC7E-664B-192DF30FB8B6}"/>
              </a:ext>
            </a:extLst>
          </p:cNvPr>
          <p:cNvSpPr/>
          <p:nvPr/>
        </p:nvSpPr>
        <p:spPr>
          <a:xfrm rot="809777">
            <a:off x="6432133" y="5999432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D9CC8680-3602-C6C5-C6A8-A777F3463F7B}"/>
              </a:ext>
            </a:extLst>
          </p:cNvPr>
          <p:cNvSpPr txBox="1"/>
          <p:nvPr/>
        </p:nvSpPr>
        <p:spPr>
          <a:xfrm>
            <a:off x="6251354" y="6184224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479" name="Object 478">
            <a:extLst>
              <a:ext uri="{FF2B5EF4-FFF2-40B4-BE49-F238E27FC236}">
                <a16:creationId xmlns:a16="http://schemas.microsoft.com/office/drawing/2014/main" id="{757DFFBF-FBFA-4CBF-3A9F-DDB180EC7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099" y="5812330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479" name="Object 478">
                        <a:extLst>
                          <a:ext uri="{FF2B5EF4-FFF2-40B4-BE49-F238E27FC236}">
                            <a16:creationId xmlns:a16="http://schemas.microsoft.com/office/drawing/2014/main" id="{757DFFBF-FBFA-4CBF-3A9F-DDB180EC7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1099" y="5812330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" name="Isosceles Triangle 188">
            <a:extLst>
              <a:ext uri="{FF2B5EF4-FFF2-40B4-BE49-F238E27FC236}">
                <a16:creationId xmlns:a16="http://schemas.microsoft.com/office/drawing/2014/main" id="{E57C0DBD-4229-A834-9610-7B91554F262B}"/>
              </a:ext>
            </a:extLst>
          </p:cNvPr>
          <p:cNvSpPr>
            <a:spLocks noChangeAspect="1"/>
          </p:cNvSpPr>
          <p:nvPr/>
        </p:nvSpPr>
        <p:spPr>
          <a:xfrm rot="9379203">
            <a:off x="7700784" y="483820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Isosceles Triangle 193">
            <a:extLst>
              <a:ext uri="{FF2B5EF4-FFF2-40B4-BE49-F238E27FC236}">
                <a16:creationId xmlns:a16="http://schemas.microsoft.com/office/drawing/2014/main" id="{735C7A51-ED63-D8AA-1A6B-1CD97C81EE5B}"/>
              </a:ext>
            </a:extLst>
          </p:cNvPr>
          <p:cNvSpPr>
            <a:spLocks noChangeAspect="1"/>
          </p:cNvSpPr>
          <p:nvPr/>
        </p:nvSpPr>
        <p:spPr>
          <a:xfrm rot="13585938">
            <a:off x="7439142" y="5877691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1D39219A-F340-F278-4953-3B9E5B2CF3CA}"/>
              </a:ext>
            </a:extLst>
          </p:cNvPr>
          <p:cNvSpPr txBox="1"/>
          <p:nvPr/>
        </p:nvSpPr>
        <p:spPr>
          <a:xfrm>
            <a:off x="6175430" y="554499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6EAD7151-68DF-E1AB-D639-DC2CF2505DD1}"/>
              </a:ext>
            </a:extLst>
          </p:cNvPr>
          <p:cNvSpPr txBox="1"/>
          <p:nvPr/>
        </p:nvSpPr>
        <p:spPr>
          <a:xfrm>
            <a:off x="7066764" y="5544998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50DBFD01-5D35-E645-566F-8A7EAF4C4BFC}"/>
              </a:ext>
            </a:extLst>
          </p:cNvPr>
          <p:cNvSpPr txBox="1"/>
          <p:nvPr/>
        </p:nvSpPr>
        <p:spPr>
          <a:xfrm>
            <a:off x="7128559" y="4585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CEDC67C3-64C4-AA6C-81F5-185B8D641A79}"/>
              </a:ext>
            </a:extLst>
          </p:cNvPr>
          <p:cNvSpPr txBox="1"/>
          <p:nvPr/>
        </p:nvSpPr>
        <p:spPr>
          <a:xfrm>
            <a:off x="6054324" y="4585603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3862E6A7-233D-5C2A-5199-7BA8F51EDC04}"/>
              </a:ext>
            </a:extLst>
          </p:cNvPr>
          <p:cNvSpPr txBox="1"/>
          <p:nvPr/>
        </p:nvSpPr>
        <p:spPr>
          <a:xfrm>
            <a:off x="7129055" y="5278984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487" name="Picture 486">
            <a:extLst>
              <a:ext uri="{FF2B5EF4-FFF2-40B4-BE49-F238E27FC236}">
                <a16:creationId xmlns:a16="http://schemas.microsoft.com/office/drawing/2014/main" id="{1FB1344C-5946-8993-49C7-274B92BC8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5657" y="4918170"/>
            <a:ext cx="1158825" cy="430714"/>
          </a:xfrm>
          <a:prstGeom prst="rect">
            <a:avLst/>
          </a:prstGeom>
        </p:spPr>
      </p:pic>
      <p:sp>
        <p:nvSpPr>
          <p:cNvPr id="488" name="Rectangle 487">
            <a:extLst>
              <a:ext uri="{FF2B5EF4-FFF2-40B4-BE49-F238E27FC236}">
                <a16:creationId xmlns:a16="http://schemas.microsoft.com/office/drawing/2014/main" id="{81DFE90C-1ABB-C3CF-3E42-BE600A7CDE53}"/>
              </a:ext>
            </a:extLst>
          </p:cNvPr>
          <p:cNvSpPr/>
          <p:nvPr/>
        </p:nvSpPr>
        <p:spPr>
          <a:xfrm>
            <a:off x="5968919" y="5054397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Isosceles Triangle 197">
            <a:extLst>
              <a:ext uri="{FF2B5EF4-FFF2-40B4-BE49-F238E27FC236}">
                <a16:creationId xmlns:a16="http://schemas.microsoft.com/office/drawing/2014/main" id="{BF786FFD-8ADE-492A-2D0F-2CA00894B519}"/>
              </a:ext>
            </a:extLst>
          </p:cNvPr>
          <p:cNvSpPr>
            <a:spLocks noChangeAspect="1"/>
          </p:cNvSpPr>
          <p:nvPr/>
        </p:nvSpPr>
        <p:spPr>
          <a:xfrm rot="20334632">
            <a:off x="6010071" y="553125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6C03D09-BC99-37B4-D668-12552CD77532}"/>
              </a:ext>
            </a:extLst>
          </p:cNvPr>
          <p:cNvSpPr/>
          <p:nvPr/>
        </p:nvSpPr>
        <p:spPr>
          <a:xfrm rot="1007519">
            <a:off x="5939057" y="4877225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82DB563-5458-6DD9-C949-FFF83BC8D654}"/>
              </a:ext>
            </a:extLst>
          </p:cNvPr>
          <p:cNvGrpSpPr/>
          <p:nvPr/>
        </p:nvGrpSpPr>
        <p:grpSpPr>
          <a:xfrm>
            <a:off x="5508173" y="4911820"/>
            <a:ext cx="1123762" cy="644163"/>
            <a:chOff x="5508173" y="4911820"/>
            <a:chExt cx="1123762" cy="644163"/>
          </a:xfrm>
        </p:grpSpPr>
        <p:graphicFrame>
          <p:nvGraphicFramePr>
            <p:cNvPr id="492" name="Object 491">
              <a:extLst>
                <a:ext uri="{FF2B5EF4-FFF2-40B4-BE49-F238E27FC236}">
                  <a16:creationId xmlns:a16="http://schemas.microsoft.com/office/drawing/2014/main" id="{0BB94CD1-DAB5-8AE4-585F-2A042AA941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398915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492" name="Object 491">
                          <a:extLst>
                            <a:ext uri="{FF2B5EF4-FFF2-40B4-BE49-F238E27FC236}">
                              <a16:creationId xmlns:a16="http://schemas.microsoft.com/office/drawing/2014/main" id="{0BB94CD1-DAB5-8AE4-585F-2A042AA941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F487D3EE-2CF8-181F-BB66-C99F7EEDFA90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FEC04D36-192D-D75A-8D71-1E7098984A67}"/>
              </a:ext>
            </a:extLst>
          </p:cNvPr>
          <p:cNvCxnSpPr>
            <a:cxnSpLocks/>
          </p:cNvCxnSpPr>
          <p:nvPr/>
        </p:nvCxnSpPr>
        <p:spPr>
          <a:xfrm flipH="1">
            <a:off x="4701346" y="5232121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95" name="Isosceles Triangle 188">
            <a:extLst>
              <a:ext uri="{FF2B5EF4-FFF2-40B4-BE49-F238E27FC236}">
                <a16:creationId xmlns:a16="http://schemas.microsoft.com/office/drawing/2014/main" id="{5354981D-6FEA-1910-EC33-3B232902448E}"/>
              </a:ext>
            </a:extLst>
          </p:cNvPr>
          <p:cNvSpPr>
            <a:spLocks noChangeAspect="1"/>
          </p:cNvSpPr>
          <p:nvPr/>
        </p:nvSpPr>
        <p:spPr>
          <a:xfrm rot="2585300">
            <a:off x="6276640" y="446541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6" name="Arc 495">
            <a:extLst>
              <a:ext uri="{FF2B5EF4-FFF2-40B4-BE49-F238E27FC236}">
                <a16:creationId xmlns:a16="http://schemas.microsoft.com/office/drawing/2014/main" id="{A3435831-BC2E-3BCF-2A09-A3DD887DED8D}"/>
              </a:ext>
            </a:extLst>
          </p:cNvPr>
          <p:cNvSpPr/>
          <p:nvPr/>
        </p:nvSpPr>
        <p:spPr>
          <a:xfrm rot="14700000">
            <a:off x="7646075" y="5624795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Arc 496">
            <a:extLst>
              <a:ext uri="{FF2B5EF4-FFF2-40B4-BE49-F238E27FC236}">
                <a16:creationId xmlns:a16="http://schemas.microsoft.com/office/drawing/2014/main" id="{346AEC13-51E9-514F-70D6-2757A163DA62}"/>
              </a:ext>
            </a:extLst>
          </p:cNvPr>
          <p:cNvSpPr/>
          <p:nvPr/>
        </p:nvSpPr>
        <p:spPr>
          <a:xfrm rot="3900000">
            <a:off x="5967368" y="572403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Arc 497">
            <a:extLst>
              <a:ext uri="{FF2B5EF4-FFF2-40B4-BE49-F238E27FC236}">
                <a16:creationId xmlns:a16="http://schemas.microsoft.com/office/drawing/2014/main" id="{E90776F7-1105-81F6-1E0E-9BB606165F8C}"/>
              </a:ext>
            </a:extLst>
          </p:cNvPr>
          <p:cNvSpPr/>
          <p:nvPr/>
        </p:nvSpPr>
        <p:spPr>
          <a:xfrm rot="6000000">
            <a:off x="5922589" y="4484965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A244FDA-4168-F586-439F-2800A8903F2B}"/>
              </a:ext>
            </a:extLst>
          </p:cNvPr>
          <p:cNvGrpSpPr/>
          <p:nvPr/>
        </p:nvGrpSpPr>
        <p:grpSpPr>
          <a:xfrm>
            <a:off x="2338330" y="4477943"/>
            <a:ext cx="1178194" cy="719685"/>
            <a:chOff x="2338330" y="4477943"/>
            <a:chExt cx="1178194" cy="719685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9681D5B0-8534-27CE-FAAB-87AA39E759E5}"/>
                </a:ext>
              </a:extLst>
            </p:cNvPr>
            <p:cNvSpPr txBox="1"/>
            <p:nvPr/>
          </p:nvSpPr>
          <p:spPr>
            <a:xfrm>
              <a:off x="2601944" y="4477943"/>
              <a:ext cx="914580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strike="sngStrike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 </a:t>
              </a: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D9E3487A-888C-A1AD-D4E3-550F241BE8C7}"/>
                </a:ext>
              </a:extLst>
            </p:cNvPr>
            <p:cNvSpPr txBox="1"/>
            <p:nvPr/>
          </p:nvSpPr>
          <p:spPr>
            <a:xfrm>
              <a:off x="2398972" y="473788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CEAF5410-1A08-5BD5-6A3C-37FA32C386DD}"/>
                </a:ext>
              </a:extLst>
            </p:cNvPr>
            <p:cNvSpPr txBox="1"/>
            <p:nvPr/>
          </p:nvSpPr>
          <p:spPr>
            <a:xfrm>
              <a:off x="2618016" y="49514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1EDA9CE4-0A63-0484-93E4-7FECFFF10F72}"/>
                </a:ext>
              </a:extLst>
            </p:cNvPr>
            <p:cNvGrpSpPr/>
            <p:nvPr/>
          </p:nvGrpSpPr>
          <p:grpSpPr>
            <a:xfrm rot="2100000">
              <a:off x="2338330" y="4816635"/>
              <a:ext cx="1116494" cy="274239"/>
              <a:chOff x="2678417" y="5240092"/>
              <a:chExt cx="762807" cy="274239"/>
            </a:xfrm>
          </p:grpSpPr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14E77A2E-34FD-20CC-049D-526B24BF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8417" y="5240092"/>
                <a:ext cx="76280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05" name="Arc 504">
                <a:extLst>
                  <a:ext uri="{FF2B5EF4-FFF2-40B4-BE49-F238E27FC236}">
                    <a16:creationId xmlns:a16="http://schemas.microsoft.com/office/drawing/2014/main" id="{DC2EFF5D-E5B1-C1DE-336B-0BFE769B4601}"/>
                  </a:ext>
                </a:extLst>
              </p:cNvPr>
              <p:cNvSpPr/>
              <p:nvPr/>
            </p:nvSpPr>
            <p:spPr>
              <a:xfrm>
                <a:off x="2967931" y="5242711"/>
                <a:ext cx="183778" cy="271620"/>
              </a:xfrm>
              <a:prstGeom prst="arc">
                <a:avLst>
                  <a:gd name="adj1" fmla="val 11181196"/>
                  <a:gd name="adj2" fmla="val 1021245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9974284-B0D0-68B3-C367-215BDEBC1ACB}"/>
              </a:ext>
            </a:extLst>
          </p:cNvPr>
          <p:cNvGrpSpPr/>
          <p:nvPr/>
        </p:nvGrpSpPr>
        <p:grpSpPr>
          <a:xfrm>
            <a:off x="3410451" y="4483300"/>
            <a:ext cx="684957" cy="365760"/>
            <a:chOff x="3410451" y="5655150"/>
            <a:chExt cx="684957" cy="365760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3240332B-F3C1-C57B-2304-9165CD37255E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F252A54F-6965-4945-C473-18B4916844D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BCEF235E-5DCF-CECE-4F9A-B0F98F485033}"/>
              </a:ext>
            </a:extLst>
          </p:cNvPr>
          <p:cNvGrpSpPr/>
          <p:nvPr/>
        </p:nvGrpSpPr>
        <p:grpSpPr>
          <a:xfrm>
            <a:off x="3532650" y="4911820"/>
            <a:ext cx="1123762" cy="644163"/>
            <a:chOff x="5508173" y="4911820"/>
            <a:chExt cx="1123762" cy="644163"/>
          </a:xfrm>
        </p:grpSpPr>
        <p:graphicFrame>
          <p:nvGraphicFramePr>
            <p:cNvPr id="513" name="Object 512">
              <a:extLst>
                <a:ext uri="{FF2B5EF4-FFF2-40B4-BE49-F238E27FC236}">
                  <a16:creationId xmlns:a16="http://schemas.microsoft.com/office/drawing/2014/main" id="{B8727834-3D58-7AB0-968D-8AF30A3EBF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433042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13" name="Object 512">
                          <a:extLst>
                            <a:ext uri="{FF2B5EF4-FFF2-40B4-BE49-F238E27FC236}">
                              <a16:creationId xmlns:a16="http://schemas.microsoft.com/office/drawing/2014/main" id="{B8727834-3D58-7AB0-968D-8AF30A3EBFF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D0B1048D-EB49-DBC1-C049-501FACCD7C3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0256C517-1710-620D-6E8A-334F200185E8}"/>
              </a:ext>
            </a:extLst>
          </p:cNvPr>
          <p:cNvGrpSpPr/>
          <p:nvPr/>
        </p:nvGrpSpPr>
        <p:grpSpPr>
          <a:xfrm>
            <a:off x="3516524" y="3798609"/>
            <a:ext cx="1123762" cy="644163"/>
            <a:chOff x="5508173" y="4911820"/>
            <a:chExt cx="1123762" cy="644163"/>
          </a:xfrm>
        </p:grpSpPr>
        <p:graphicFrame>
          <p:nvGraphicFramePr>
            <p:cNvPr id="516" name="Object 515">
              <a:extLst>
                <a:ext uri="{FF2B5EF4-FFF2-40B4-BE49-F238E27FC236}">
                  <a16:creationId xmlns:a16="http://schemas.microsoft.com/office/drawing/2014/main" id="{3445E8F3-0978-8D7C-7AFB-2FA9C9B923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40414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16" name="Object 515">
                          <a:extLst>
                            <a:ext uri="{FF2B5EF4-FFF2-40B4-BE49-F238E27FC236}">
                              <a16:creationId xmlns:a16="http://schemas.microsoft.com/office/drawing/2014/main" id="{3445E8F3-0978-8D7C-7AFB-2FA9C9B923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91045D05-5047-886B-B21D-20FDA6F12671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5D2564B1-C57C-24CA-A5CA-D6408741BF5E}"/>
              </a:ext>
            </a:extLst>
          </p:cNvPr>
          <p:cNvGrpSpPr/>
          <p:nvPr/>
        </p:nvGrpSpPr>
        <p:grpSpPr>
          <a:xfrm>
            <a:off x="2489124" y="3873549"/>
            <a:ext cx="1106513" cy="560221"/>
            <a:chOff x="3019391" y="1784007"/>
            <a:chExt cx="1106513" cy="560221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4C2F79AB-993E-4BFE-A622-87FD0584E876}"/>
                </a:ext>
              </a:extLst>
            </p:cNvPr>
            <p:cNvSpPr txBox="1"/>
            <p:nvPr/>
          </p:nvSpPr>
          <p:spPr>
            <a:xfrm>
              <a:off x="3019391" y="1784007"/>
              <a:ext cx="110651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strike="sngStrike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FatA2</a:t>
              </a: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FatA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73008E06-7A0E-8858-4F2D-349E90D80846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067FE1-16D1-F9A9-B63F-A4EDE77503C8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F09F8371-D13C-5B1F-E576-1FA2D267E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523" name="Arc 522">
              <a:extLst>
                <a:ext uri="{FF2B5EF4-FFF2-40B4-BE49-F238E27FC236}">
                  <a16:creationId xmlns:a16="http://schemas.microsoft.com/office/drawing/2014/main" id="{6D41470D-3D96-E944-8499-F3D2B633F246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F8FC50BC-CEC9-E5D6-C216-51EA9CAAB9F5}"/>
              </a:ext>
            </a:extLst>
          </p:cNvPr>
          <p:cNvGrpSpPr/>
          <p:nvPr/>
        </p:nvGrpSpPr>
        <p:grpSpPr>
          <a:xfrm>
            <a:off x="1336711" y="3769453"/>
            <a:ext cx="1219757" cy="672743"/>
            <a:chOff x="1999875" y="3827276"/>
            <a:chExt cx="1219757" cy="672743"/>
          </a:xfrm>
        </p:grpSpPr>
        <p:graphicFrame>
          <p:nvGraphicFramePr>
            <p:cNvPr id="525" name="Object 524">
              <a:extLst>
                <a:ext uri="{FF2B5EF4-FFF2-40B4-BE49-F238E27FC236}">
                  <a16:creationId xmlns:a16="http://schemas.microsoft.com/office/drawing/2014/main" id="{E33BB2E1-E7B5-F334-390B-3A59316EF4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219692"/>
                </p:ext>
              </p:extLst>
            </p:nvPr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525" name="Object 524">
                          <a:extLst>
                            <a:ext uri="{FF2B5EF4-FFF2-40B4-BE49-F238E27FC236}">
                              <a16:creationId xmlns:a16="http://schemas.microsoft.com/office/drawing/2014/main" id="{E33BB2E1-E7B5-F334-390B-3A59316EF4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834BCC71-CBE6-9832-E22D-4853595DC5D5}"/>
                </a:ext>
              </a:extLst>
            </p:cNvPr>
            <p:cNvSpPr txBox="1"/>
            <p:nvPr/>
          </p:nvSpPr>
          <p:spPr>
            <a:xfrm>
              <a:off x="1999875" y="4223020"/>
              <a:ext cx="1219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 Fatty Acid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751D913-FFD4-DC75-6832-552CECD08B7B}"/>
              </a:ext>
            </a:extLst>
          </p:cNvPr>
          <p:cNvGrpSpPr/>
          <p:nvPr/>
        </p:nvGrpSpPr>
        <p:grpSpPr>
          <a:xfrm>
            <a:off x="3542990" y="3332000"/>
            <a:ext cx="552418" cy="365760"/>
            <a:chOff x="3542990" y="5655150"/>
            <a:chExt cx="552418" cy="365760"/>
          </a:xfrm>
        </p:grpSpPr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54E4DEE0-A951-9AF6-1612-68CADF44830A}"/>
                </a:ext>
              </a:extLst>
            </p:cNvPr>
            <p:cNvSpPr txBox="1"/>
            <p:nvPr/>
          </p:nvSpPr>
          <p:spPr>
            <a:xfrm>
              <a:off x="3542990" y="5699530"/>
              <a:ext cx="548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EF8639DD-8210-E140-CDE1-4A41B33CFF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C58A2141-A6AC-55EF-CFC0-6FBB014C028F}"/>
              </a:ext>
            </a:extLst>
          </p:cNvPr>
          <p:cNvGrpSpPr/>
          <p:nvPr/>
        </p:nvGrpSpPr>
        <p:grpSpPr>
          <a:xfrm>
            <a:off x="3534994" y="2651136"/>
            <a:ext cx="1123762" cy="644163"/>
            <a:chOff x="5508173" y="4911820"/>
            <a:chExt cx="1123762" cy="644163"/>
          </a:xfrm>
        </p:grpSpPr>
        <p:graphicFrame>
          <p:nvGraphicFramePr>
            <p:cNvPr id="534" name="Object 533">
              <a:extLst>
                <a:ext uri="{FF2B5EF4-FFF2-40B4-BE49-F238E27FC236}">
                  <a16:creationId xmlns:a16="http://schemas.microsoft.com/office/drawing/2014/main" id="{2B1FA65C-F6A5-FB5D-C0A4-41B7F3E444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3917903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34" name="Object 533">
                          <a:extLst>
                            <a:ext uri="{FF2B5EF4-FFF2-40B4-BE49-F238E27FC236}">
                              <a16:creationId xmlns:a16="http://schemas.microsoft.com/office/drawing/2014/main" id="{2B1FA65C-F6A5-FB5D-C0A4-41B7F3E444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6D4C969-061E-AB14-28ED-EEF72FA69EAA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sp>
        <p:nvSpPr>
          <p:cNvPr id="536" name="TextBox 535">
            <a:extLst>
              <a:ext uri="{FF2B5EF4-FFF2-40B4-BE49-F238E27FC236}">
                <a16:creationId xmlns:a16="http://schemas.microsoft.com/office/drawing/2014/main" id="{8565E4CE-82DA-20AC-85F5-3A2F06100011}"/>
              </a:ext>
            </a:extLst>
          </p:cNvPr>
          <p:cNvSpPr txBox="1"/>
          <p:nvPr/>
        </p:nvSpPr>
        <p:spPr>
          <a:xfrm rot="10800000" flipV="1">
            <a:off x="2770791" y="3431558"/>
            <a:ext cx="558333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FatA</a:t>
            </a:r>
            <a:endParaRPr lang="en-US" sz="12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65BD47FD-2ED9-A0AE-DF5E-F4DB902BEEB6}"/>
              </a:ext>
            </a:extLst>
          </p:cNvPr>
          <p:cNvSpPr txBox="1"/>
          <p:nvPr/>
        </p:nvSpPr>
        <p:spPr>
          <a:xfrm rot="10800000" flipV="1">
            <a:off x="2401633" y="326436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AEADBDAA-B4C2-6325-BAF1-A58742BA577F}"/>
              </a:ext>
            </a:extLst>
          </p:cNvPr>
          <p:cNvSpPr txBox="1"/>
          <p:nvPr/>
        </p:nvSpPr>
        <p:spPr>
          <a:xfrm rot="10800000" flipV="1">
            <a:off x="2595277" y="302544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98A330D0-12EC-188D-4E68-1E2246C000DF}"/>
              </a:ext>
            </a:extLst>
          </p:cNvPr>
          <p:cNvGrpSpPr/>
          <p:nvPr/>
        </p:nvGrpSpPr>
        <p:grpSpPr>
          <a:xfrm rot="19470868" flipV="1">
            <a:off x="2315591" y="3170299"/>
            <a:ext cx="1116494" cy="274239"/>
            <a:chOff x="2678417" y="5240092"/>
            <a:chExt cx="762807" cy="274239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AFEB73C-DE60-5F33-E645-F483F72A9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417" y="5240092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541" name="Arc 540">
              <a:extLst>
                <a:ext uri="{FF2B5EF4-FFF2-40B4-BE49-F238E27FC236}">
                  <a16:creationId xmlns:a16="http://schemas.microsoft.com/office/drawing/2014/main" id="{EBF4341A-1ABE-965E-B45E-F4563CF50636}"/>
                </a:ext>
              </a:extLst>
            </p:cNvPr>
            <p:cNvSpPr/>
            <p:nvPr/>
          </p:nvSpPr>
          <p:spPr>
            <a:xfrm>
              <a:off x="2967931" y="5242711"/>
              <a:ext cx="183778" cy="271620"/>
            </a:xfrm>
            <a:prstGeom prst="arc">
              <a:avLst>
                <a:gd name="adj1" fmla="val 11181196"/>
                <a:gd name="adj2" fmla="val 1021245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4ACF0F47-B0D6-C032-D710-5D36E0B92A41}"/>
              </a:ext>
            </a:extLst>
          </p:cNvPr>
          <p:cNvSpPr txBox="1"/>
          <p:nvPr/>
        </p:nvSpPr>
        <p:spPr>
          <a:xfrm flipH="1">
            <a:off x="5401192" y="526267"/>
            <a:ext cx="607781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ACS</a:t>
            </a:r>
          </a:p>
        </p:txBody>
      </p: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8615ED58-24C7-4BDB-63AE-4708C3171F25}"/>
              </a:ext>
            </a:extLst>
          </p:cNvPr>
          <p:cNvCxnSpPr>
            <a:cxnSpLocks/>
          </p:cNvCxnSpPr>
          <p:nvPr/>
        </p:nvCxnSpPr>
        <p:spPr>
          <a:xfrm>
            <a:off x="5341735" y="755297"/>
            <a:ext cx="88968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4" name="Arc 543">
            <a:extLst>
              <a:ext uri="{FF2B5EF4-FFF2-40B4-BE49-F238E27FC236}">
                <a16:creationId xmlns:a16="http://schemas.microsoft.com/office/drawing/2014/main" id="{512505D8-1D3B-3BB5-8F54-A70D19200CA1}"/>
              </a:ext>
            </a:extLst>
          </p:cNvPr>
          <p:cNvSpPr/>
          <p:nvPr/>
        </p:nvSpPr>
        <p:spPr>
          <a:xfrm flipH="1">
            <a:off x="5582926" y="755417"/>
            <a:ext cx="257014" cy="271620"/>
          </a:xfrm>
          <a:prstGeom prst="arc">
            <a:avLst>
              <a:gd name="adj1" fmla="val 11181196"/>
              <a:gd name="adj2" fmla="val 20258918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4DCDE43-BE99-C1C3-A6A9-514D8B4AD165}"/>
              </a:ext>
            </a:extLst>
          </p:cNvPr>
          <p:cNvSpPr txBox="1"/>
          <p:nvPr/>
        </p:nvSpPr>
        <p:spPr>
          <a:xfrm>
            <a:off x="5149850" y="834245"/>
            <a:ext cx="70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CoA, ATP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B51B24B-B6E5-77B2-6197-B3B7428A0AA9}"/>
              </a:ext>
            </a:extLst>
          </p:cNvPr>
          <p:cNvSpPr txBox="1"/>
          <p:nvPr/>
        </p:nvSpPr>
        <p:spPr>
          <a:xfrm>
            <a:off x="5680042" y="828619"/>
            <a:ext cx="50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 + </a:t>
            </a:r>
            <a:r>
              <a:rPr lang="en-US" sz="10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000" kern="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703CC622-46C1-F533-E6AC-803D44406683}"/>
              </a:ext>
            </a:extLst>
          </p:cNvPr>
          <p:cNvSpPr txBox="1"/>
          <p:nvPr/>
        </p:nvSpPr>
        <p:spPr>
          <a:xfrm>
            <a:off x="4409020" y="79248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Acetate</a:t>
            </a:r>
          </a:p>
        </p:txBody>
      </p:sp>
      <p:pic>
        <p:nvPicPr>
          <p:cNvPr id="548" name="Picture 5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332A02-F9AA-9E77-A354-CA38395D05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20856" y="394453"/>
            <a:ext cx="5509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B9B6BD7B-9237-5146-7946-586607680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94853" y="2709943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B9B6BD7B-9237-5146-7946-5866076809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4853" y="2709943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9642923" y="310553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AC13D0EF-99C3-0BA3-0C50-968BE7A0E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1204" y="1537978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AC13D0EF-99C3-0BA3-0C50-968BE7A0E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1204" y="1537978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9646980" y="1931677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915358F-5B04-D4B6-9873-77F973BE4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00557" y="363177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D915358F-5B04-D4B6-9873-77F973BE4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0557" y="363177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9701482" y="76120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9648514" y="1169289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4854" y="13069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10224102" y="11424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10215296" y="1083176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10215296" y="1237597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9524401" y="2341254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9488" y="2478876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10228590" y="2314447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10219784" y="225514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10219784" y="2409562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A9BDDF-1CF2-70BF-8DBF-0F1718C78C53}"/>
              </a:ext>
            </a:extLst>
          </p:cNvPr>
          <p:cNvGrpSpPr/>
          <p:nvPr/>
        </p:nvGrpSpPr>
        <p:grpSpPr>
          <a:xfrm>
            <a:off x="9497975" y="3429000"/>
            <a:ext cx="1583877" cy="408337"/>
            <a:chOff x="6195975" y="3460276"/>
            <a:chExt cx="1583877" cy="40833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9268184" y="4258124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9592161" y="4218567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8374213" y="4559081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8643735" y="4343272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10937361" y="441666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10906016" y="434521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11011830" y="4497076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8590388" y="5781785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8860722" y="5624280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10964802" y="571063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10997657" y="4847062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9555650" y="425119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8DC84A03-FBAB-79F4-5269-AA16DEBF1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2990" y="3883800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8DC84A03-FBAB-79F4-5269-AA16DEBF1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2990" y="3883800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10214820" y="5968755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9734133" y="5968156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9553354" y="6152948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216AC4B0-85C6-C309-DF91-DA95EDBD0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099" y="5781054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216AC4B0-85C6-C309-DF91-DA95EDBD0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3099" y="5781054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11002784" y="480692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10741142" y="5846415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9477430" y="55137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10368764" y="551372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10430559" y="455432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9356324" y="4554327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10431055" y="52477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29FA163-5C5C-76D3-3DCC-A06E23C82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7657" y="4886894"/>
            <a:ext cx="1158825" cy="43071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9270919" y="5023121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9312071" y="549997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9241057" y="4845949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29692-6C16-9AB6-13CA-CBC6FDF36828}"/>
              </a:ext>
            </a:extLst>
          </p:cNvPr>
          <p:cNvGrpSpPr/>
          <p:nvPr/>
        </p:nvGrpSpPr>
        <p:grpSpPr>
          <a:xfrm>
            <a:off x="8810173" y="4880544"/>
            <a:ext cx="1123762" cy="644163"/>
            <a:chOff x="5508173" y="4911820"/>
            <a:chExt cx="1123762" cy="644163"/>
          </a:xfrm>
        </p:grpSpPr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8003346" y="5215835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9578640" y="443413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10948075" y="5593519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9269368" y="5692763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9224589" y="445368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B20E79-BB6E-11C2-3AA1-316447F322D4}"/>
              </a:ext>
            </a:extLst>
          </p:cNvPr>
          <p:cNvGrpSpPr/>
          <p:nvPr/>
        </p:nvGrpSpPr>
        <p:grpSpPr>
          <a:xfrm>
            <a:off x="6659986" y="4474543"/>
            <a:ext cx="684957" cy="365760"/>
            <a:chOff x="3410451" y="5655150"/>
            <a:chExt cx="684957" cy="3657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183-72BE-C9A3-A574-8C54B7B4B361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F1A9D9-AFBD-5B8D-0A64-EE84401878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3D1DB1-4AF4-448A-3328-B8FA506695AB}"/>
              </a:ext>
            </a:extLst>
          </p:cNvPr>
          <p:cNvGrpSpPr/>
          <p:nvPr/>
        </p:nvGrpSpPr>
        <p:grpSpPr>
          <a:xfrm>
            <a:off x="6806010" y="3814239"/>
            <a:ext cx="1123762" cy="644163"/>
            <a:chOff x="5508173" y="4911820"/>
            <a:chExt cx="1123762" cy="644163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E99DF892-3045-EF44-41BF-A8ABD26D9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E99DF892-3045-EF44-41BF-A8ABD26D9F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EB2F38-8668-7A96-69EE-7AE72A1FAF1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A4D37B-FD29-CA29-A484-29312556C63D}"/>
              </a:ext>
            </a:extLst>
          </p:cNvPr>
          <p:cNvGrpSpPr/>
          <p:nvPr/>
        </p:nvGrpSpPr>
        <p:grpSpPr>
          <a:xfrm>
            <a:off x="5973084" y="3898181"/>
            <a:ext cx="789861" cy="560221"/>
            <a:chOff x="3172491" y="1784007"/>
            <a:chExt cx="789861" cy="560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A9E0F1-A3B1-B167-CB07-86AF0DE8FF69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06A83-CC62-2078-4A1D-17879466FB63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37E895-446D-E719-79F4-6058200A7F1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B18150-46F7-5EE0-BECE-A4851F8A1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CD6C4059-B6F7-3A56-4ED6-24B159473329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1CA0CED-1397-5C1E-267F-F3A23CCFA219}"/>
              </a:ext>
            </a:extLst>
          </p:cNvPr>
          <p:cNvGrpSpPr/>
          <p:nvPr/>
        </p:nvGrpSpPr>
        <p:grpSpPr>
          <a:xfrm>
            <a:off x="4920565" y="3785659"/>
            <a:ext cx="944930" cy="672743"/>
            <a:chOff x="2137288" y="3827276"/>
            <a:chExt cx="944930" cy="672743"/>
          </a:xfrm>
        </p:grpSpPr>
        <p:graphicFrame>
          <p:nvGraphicFramePr>
            <p:cNvPr id="104" name="Object 103">
              <a:extLst>
                <a:ext uri="{FF2B5EF4-FFF2-40B4-BE49-F238E27FC236}">
                  <a16:creationId xmlns:a16="http://schemas.microsoft.com/office/drawing/2014/main" id="{936B09E5-C9AD-634C-0B58-78D63051BE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104" name="Object 103">
                          <a:extLst>
                            <a:ext uri="{FF2B5EF4-FFF2-40B4-BE49-F238E27FC236}">
                              <a16:creationId xmlns:a16="http://schemas.microsoft.com/office/drawing/2014/main" id="{936B09E5-C9AD-634C-0B58-78D63051BE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4F8E5DB-BA57-D348-FBE1-81F386EF9DD0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F2B9E7B-7A0C-6EC1-38A5-AAF88B9E1E50}"/>
              </a:ext>
            </a:extLst>
          </p:cNvPr>
          <p:cNvGrpSpPr/>
          <p:nvPr/>
        </p:nvGrpSpPr>
        <p:grpSpPr>
          <a:xfrm>
            <a:off x="6794281" y="3403758"/>
            <a:ext cx="550662" cy="365760"/>
            <a:chOff x="3544746" y="5655150"/>
            <a:chExt cx="550662" cy="3657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810313-F6E7-D4C9-3C3B-3C176EDB5F84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59074D4-7C33-796B-AF37-DF727915EA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12AA81A-1292-E3FB-3FF6-854A9629E4B6}"/>
              </a:ext>
            </a:extLst>
          </p:cNvPr>
          <p:cNvGrpSpPr/>
          <p:nvPr/>
        </p:nvGrpSpPr>
        <p:grpSpPr>
          <a:xfrm>
            <a:off x="6806010" y="2743454"/>
            <a:ext cx="1123762" cy="644163"/>
            <a:chOff x="5508173" y="4911820"/>
            <a:chExt cx="1123762" cy="644163"/>
          </a:xfrm>
        </p:grpSpPr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EF216CE1-8FFA-340B-D17B-3465614AB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57" name="Object 156">
                          <a:extLst>
                            <a:ext uri="{FF2B5EF4-FFF2-40B4-BE49-F238E27FC236}">
                              <a16:creationId xmlns:a16="http://schemas.microsoft.com/office/drawing/2014/main" id="{EF216CE1-8FFA-340B-D17B-3465614AB8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1B84A2-DB6F-288D-2F64-139B65C988FE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066439C-C7CD-C09E-8F5F-56432EC88CEB}"/>
              </a:ext>
            </a:extLst>
          </p:cNvPr>
          <p:cNvGrpSpPr/>
          <p:nvPr/>
        </p:nvGrpSpPr>
        <p:grpSpPr>
          <a:xfrm>
            <a:off x="5973084" y="2827396"/>
            <a:ext cx="789861" cy="560221"/>
            <a:chOff x="3172491" y="1784007"/>
            <a:chExt cx="789861" cy="56022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256DEC-4D46-5F99-BE08-620F0924EF3C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50CA212-7E37-A68E-0300-B47D1E1FFAFD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2BFCAF-A41F-A115-C375-8E0870F0FEF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068C87C-1E74-29DC-8F47-D67BA815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D848CFF3-0C25-BE74-56A0-37C3371AC2C0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AA3A238-EA2E-6FF7-F1C8-BEB1065F4DB2}"/>
              </a:ext>
            </a:extLst>
          </p:cNvPr>
          <p:cNvGrpSpPr/>
          <p:nvPr/>
        </p:nvGrpSpPr>
        <p:grpSpPr>
          <a:xfrm>
            <a:off x="4920565" y="2714874"/>
            <a:ext cx="944930" cy="672743"/>
            <a:chOff x="2137288" y="3827276"/>
            <a:chExt cx="944930" cy="672743"/>
          </a:xfrm>
        </p:grpSpPr>
        <p:graphicFrame>
          <p:nvGraphicFramePr>
            <p:cNvPr id="238" name="Object 237">
              <a:extLst>
                <a:ext uri="{FF2B5EF4-FFF2-40B4-BE49-F238E27FC236}">
                  <a16:creationId xmlns:a16="http://schemas.microsoft.com/office/drawing/2014/main" id="{045A53C3-20B7-F45D-47BB-F7A971063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38" name="Object 237">
                          <a:extLst>
                            <a:ext uri="{FF2B5EF4-FFF2-40B4-BE49-F238E27FC236}">
                              <a16:creationId xmlns:a16="http://schemas.microsoft.com/office/drawing/2014/main" id="{045A53C3-20B7-F45D-47BB-F7A9710632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AEF352A-7284-0C1A-BCD3-BBC15154BC9B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190B5-85F5-C362-FE6A-190619031022}"/>
              </a:ext>
            </a:extLst>
          </p:cNvPr>
          <p:cNvGrpSpPr/>
          <p:nvPr/>
        </p:nvGrpSpPr>
        <p:grpSpPr>
          <a:xfrm>
            <a:off x="6806010" y="4885024"/>
            <a:ext cx="1123762" cy="644163"/>
            <a:chOff x="5508173" y="4911820"/>
            <a:chExt cx="1123762" cy="644163"/>
          </a:xfrm>
        </p:grpSpPr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903B0E1C-BAA6-F1C1-0010-6FDE1DA3F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03B0E1C-BAA6-F1C1-0010-6FDE1DA3F9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15E7D-8B16-1E4E-A06A-0D7BE52D96B8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B8138DE-DC55-384E-AA52-E3E058D55F21}"/>
              </a:ext>
            </a:extLst>
          </p:cNvPr>
          <p:cNvGrpSpPr/>
          <p:nvPr/>
        </p:nvGrpSpPr>
        <p:grpSpPr>
          <a:xfrm>
            <a:off x="5973084" y="4968966"/>
            <a:ext cx="789861" cy="560221"/>
            <a:chOff x="3172491" y="1784007"/>
            <a:chExt cx="789861" cy="560221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8174239-B37E-ECCD-CE46-88D0CED2316A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AF1AE52-863A-06A0-2566-FFF8CA8874BB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5D059B5-E7D9-2466-6EED-193424ACC27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DA350A02-0D1A-462B-4A3B-9352B2FDB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177C616-A893-A469-E148-918AF6253D8B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57B1CC4-C2FE-B38B-5247-A556DEB048B3}"/>
              </a:ext>
            </a:extLst>
          </p:cNvPr>
          <p:cNvGrpSpPr/>
          <p:nvPr/>
        </p:nvGrpSpPr>
        <p:grpSpPr>
          <a:xfrm>
            <a:off x="4920565" y="4856444"/>
            <a:ext cx="944930" cy="672743"/>
            <a:chOff x="2137288" y="3827276"/>
            <a:chExt cx="944930" cy="672743"/>
          </a:xfrm>
        </p:grpSpPr>
        <p:graphicFrame>
          <p:nvGraphicFramePr>
            <p:cNvPr id="248" name="Object 247">
              <a:extLst>
                <a:ext uri="{FF2B5EF4-FFF2-40B4-BE49-F238E27FC236}">
                  <a16:creationId xmlns:a16="http://schemas.microsoft.com/office/drawing/2014/main" id="{DD54C256-14DD-8A77-9ED2-93F8FF33FF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48" name="Object 247">
                          <a:extLst>
                            <a:ext uri="{FF2B5EF4-FFF2-40B4-BE49-F238E27FC236}">
                              <a16:creationId xmlns:a16="http://schemas.microsoft.com/office/drawing/2014/main" id="{DD54C256-14DD-8A77-9ED2-93F8FF33FF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F97509E-78F1-DA89-00B0-59EC92D0EAD2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589AC06-D10E-BE7E-D3EC-33F7D8ABA27E}"/>
              </a:ext>
            </a:extLst>
          </p:cNvPr>
          <p:cNvGrpSpPr/>
          <p:nvPr/>
        </p:nvGrpSpPr>
        <p:grpSpPr>
          <a:xfrm>
            <a:off x="6794281" y="5545328"/>
            <a:ext cx="550662" cy="365760"/>
            <a:chOff x="3544746" y="5655150"/>
            <a:chExt cx="550662" cy="365760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2DF4888-B39C-DFB7-1E0B-FF1B10208EA2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B1B6BDE-7BEF-F5FB-EC91-398F756796C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4098656-0083-6ADB-8917-6C0D31BAC352}"/>
              </a:ext>
            </a:extLst>
          </p:cNvPr>
          <p:cNvGrpSpPr/>
          <p:nvPr/>
        </p:nvGrpSpPr>
        <p:grpSpPr>
          <a:xfrm>
            <a:off x="6806010" y="5955811"/>
            <a:ext cx="1123762" cy="644163"/>
            <a:chOff x="5508173" y="4911820"/>
            <a:chExt cx="1123762" cy="644163"/>
          </a:xfrm>
        </p:grpSpPr>
        <p:graphicFrame>
          <p:nvGraphicFramePr>
            <p:cNvPr id="254" name="Object 253">
              <a:extLst>
                <a:ext uri="{FF2B5EF4-FFF2-40B4-BE49-F238E27FC236}">
                  <a16:creationId xmlns:a16="http://schemas.microsoft.com/office/drawing/2014/main" id="{E062E668-5E37-AF10-9B46-3F0257DA8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254" name="Object 253">
                          <a:extLst>
                            <a:ext uri="{FF2B5EF4-FFF2-40B4-BE49-F238E27FC236}">
                              <a16:creationId xmlns:a16="http://schemas.microsoft.com/office/drawing/2014/main" id="{E062E668-5E37-AF10-9B46-3F0257DA8D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C3F17F0-39A5-2E22-8717-A9D04E2E8FDA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16:1-ACP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DAD65D2-C3C7-7D5E-D686-CA15E9C8B3C9}"/>
              </a:ext>
            </a:extLst>
          </p:cNvPr>
          <p:cNvGrpSpPr/>
          <p:nvPr/>
        </p:nvGrpSpPr>
        <p:grpSpPr>
          <a:xfrm>
            <a:off x="5973084" y="6039753"/>
            <a:ext cx="789861" cy="560221"/>
            <a:chOff x="3172491" y="1784007"/>
            <a:chExt cx="789861" cy="560221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3C9E1FA-FA80-5536-B149-D1606F0FC948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FB0AB7F-2D0B-DE6E-1AED-F9966F49192A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54DBC8D-A74D-AB95-CDE6-93A24027FEDC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BA8E2F67-EECA-D644-7FF0-E1563A2A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156ADFD2-BBD3-17A5-3ADC-DA2D0B200DCC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54C8DC0-2675-1BF1-64DA-5B68732B02C4}"/>
              </a:ext>
            </a:extLst>
          </p:cNvPr>
          <p:cNvGrpSpPr/>
          <p:nvPr/>
        </p:nvGrpSpPr>
        <p:grpSpPr>
          <a:xfrm>
            <a:off x="4920565" y="5927231"/>
            <a:ext cx="944930" cy="672743"/>
            <a:chOff x="2137288" y="3827276"/>
            <a:chExt cx="944930" cy="672743"/>
          </a:xfrm>
        </p:grpSpPr>
        <p:graphicFrame>
          <p:nvGraphicFramePr>
            <p:cNvPr id="263" name="Object 262">
              <a:extLst>
                <a:ext uri="{FF2B5EF4-FFF2-40B4-BE49-F238E27FC236}">
                  <a16:creationId xmlns:a16="http://schemas.microsoft.com/office/drawing/2014/main" id="{7AA1748C-05D5-8950-FC16-5CCC41AF8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63" name="Object 262">
                          <a:extLst>
                            <a:ext uri="{FF2B5EF4-FFF2-40B4-BE49-F238E27FC236}">
                              <a16:creationId xmlns:a16="http://schemas.microsoft.com/office/drawing/2014/main" id="{7AA1748C-05D5-8950-FC16-5CCC41AF8E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316220E-B37A-18A2-42C3-7A2FCEF1BEAD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16:1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FF0B217-57AD-1CFE-CD44-64F527F2A632}"/>
              </a:ext>
            </a:extLst>
          </p:cNvPr>
          <p:cNvGrpSpPr/>
          <p:nvPr/>
        </p:nvGrpSpPr>
        <p:grpSpPr>
          <a:xfrm>
            <a:off x="4920565" y="1547690"/>
            <a:ext cx="944930" cy="672743"/>
            <a:chOff x="2137288" y="3827276"/>
            <a:chExt cx="944930" cy="672743"/>
          </a:xfrm>
        </p:grpSpPr>
        <p:graphicFrame>
          <p:nvGraphicFramePr>
            <p:cNvPr id="288" name="Object 287">
              <a:extLst>
                <a:ext uri="{FF2B5EF4-FFF2-40B4-BE49-F238E27FC236}">
                  <a16:creationId xmlns:a16="http://schemas.microsoft.com/office/drawing/2014/main" id="{F99E6C9E-71C9-929B-17D3-0357DBF4E8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88" name="Object 287">
                          <a:extLst>
                            <a:ext uri="{FF2B5EF4-FFF2-40B4-BE49-F238E27FC236}">
                              <a16:creationId xmlns:a16="http://schemas.microsoft.com/office/drawing/2014/main" id="{F99E6C9E-71C9-929B-17D3-0357DBF4E8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225F3A4-F78F-8671-9488-02E6293D3914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18:2</a:t>
              </a: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8BA6DF8-6D83-22B8-4883-3F0578D9AEF7}"/>
              </a:ext>
            </a:extLst>
          </p:cNvPr>
          <p:cNvGrpSpPr/>
          <p:nvPr/>
        </p:nvGrpSpPr>
        <p:grpSpPr>
          <a:xfrm>
            <a:off x="4071225" y="3923875"/>
            <a:ext cx="762807" cy="276999"/>
            <a:chOff x="3190304" y="1784007"/>
            <a:chExt cx="762807" cy="276999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D1AB54F-A5DC-B976-13C6-3E02DC361DD7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3FA19B4-8829-68EC-D8DB-803C2AEE3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D3E70E56-4D1C-80CD-78DD-A7163CF0818B}"/>
              </a:ext>
            </a:extLst>
          </p:cNvPr>
          <p:cNvGrpSpPr/>
          <p:nvPr/>
        </p:nvGrpSpPr>
        <p:grpSpPr>
          <a:xfrm>
            <a:off x="3000893" y="3811353"/>
            <a:ext cx="944930" cy="672743"/>
            <a:chOff x="2137288" y="3827276"/>
            <a:chExt cx="944930" cy="672743"/>
          </a:xfrm>
        </p:grpSpPr>
        <p:graphicFrame>
          <p:nvGraphicFramePr>
            <p:cNvPr id="303" name="Object 302">
              <a:extLst>
                <a:ext uri="{FF2B5EF4-FFF2-40B4-BE49-F238E27FC236}">
                  <a16:creationId xmlns:a16="http://schemas.microsoft.com/office/drawing/2014/main" id="{568ACA91-9A3E-E760-21FB-EEEA68D6D7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03" name="Object 302">
                          <a:extLst>
                            <a:ext uri="{FF2B5EF4-FFF2-40B4-BE49-F238E27FC236}">
                              <a16:creationId xmlns:a16="http://schemas.microsoft.com/office/drawing/2014/main" id="{568ACA91-9A3E-E760-21FB-EEEA68D6D7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EDD6837-8E48-1B60-C7FA-6E4B478C2036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20:0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5294A11-1D94-5661-3F6D-01B281234572}"/>
              </a:ext>
            </a:extLst>
          </p:cNvPr>
          <p:cNvGrpSpPr/>
          <p:nvPr/>
        </p:nvGrpSpPr>
        <p:grpSpPr>
          <a:xfrm>
            <a:off x="2097544" y="3930098"/>
            <a:ext cx="762807" cy="276999"/>
            <a:chOff x="3190304" y="1784007"/>
            <a:chExt cx="762807" cy="276999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256D9D7-7CC7-754D-A1BE-12A2BABC0B30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FD6B686A-1FFA-764A-0F12-93A243425E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E6D16B9-2B7F-9A72-69EF-4379FC856C25}"/>
              </a:ext>
            </a:extLst>
          </p:cNvPr>
          <p:cNvGrpSpPr/>
          <p:nvPr/>
        </p:nvGrpSpPr>
        <p:grpSpPr>
          <a:xfrm>
            <a:off x="1027212" y="3817576"/>
            <a:ext cx="944930" cy="672743"/>
            <a:chOff x="2137288" y="3827276"/>
            <a:chExt cx="944930" cy="672743"/>
          </a:xfrm>
        </p:grpSpPr>
        <p:graphicFrame>
          <p:nvGraphicFramePr>
            <p:cNvPr id="309" name="Object 308">
              <a:extLst>
                <a:ext uri="{FF2B5EF4-FFF2-40B4-BE49-F238E27FC236}">
                  <a16:creationId xmlns:a16="http://schemas.microsoft.com/office/drawing/2014/main" id="{F8F8341D-FD3E-1DBF-64BE-1407488E2F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09" name="Object 308">
                          <a:extLst>
                            <a:ext uri="{FF2B5EF4-FFF2-40B4-BE49-F238E27FC236}">
                              <a16:creationId xmlns:a16="http://schemas.microsoft.com/office/drawing/2014/main" id="{F8F8341D-FD3E-1DBF-64BE-1407488E2F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A54A273-CBB3-2303-3DB2-57E126C9F4B8}"/>
                </a:ext>
              </a:extLst>
            </p:cNvPr>
            <p:cNvSpPr txBox="1"/>
            <p:nvPr/>
          </p:nvSpPr>
          <p:spPr>
            <a:xfrm>
              <a:off x="2368342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22:0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27419D-9B07-63EC-88DA-FF699B4B5F61}"/>
              </a:ext>
            </a:extLst>
          </p:cNvPr>
          <p:cNvGrpSpPr/>
          <p:nvPr/>
        </p:nvGrpSpPr>
        <p:grpSpPr>
          <a:xfrm>
            <a:off x="4040664" y="2864397"/>
            <a:ext cx="762807" cy="276999"/>
            <a:chOff x="3190304" y="1784007"/>
            <a:chExt cx="762807" cy="276999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8903645-21AA-AE43-F7E7-A23FF2E24E70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BF2EE14-FFF2-CE23-E128-BD2CBFF1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5B42901-D7B8-92A4-AC0D-A91466E6A476}"/>
              </a:ext>
            </a:extLst>
          </p:cNvPr>
          <p:cNvGrpSpPr/>
          <p:nvPr/>
        </p:nvGrpSpPr>
        <p:grpSpPr>
          <a:xfrm>
            <a:off x="2970332" y="2751875"/>
            <a:ext cx="944930" cy="672743"/>
            <a:chOff x="2137288" y="3827276"/>
            <a:chExt cx="944930" cy="672743"/>
          </a:xfrm>
        </p:grpSpPr>
        <p:graphicFrame>
          <p:nvGraphicFramePr>
            <p:cNvPr id="315" name="Object 314">
              <a:extLst>
                <a:ext uri="{FF2B5EF4-FFF2-40B4-BE49-F238E27FC236}">
                  <a16:creationId xmlns:a16="http://schemas.microsoft.com/office/drawing/2014/main" id="{8483C636-5117-889A-5D14-4FC0877F5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15" name="Object 314">
                          <a:extLst>
                            <a:ext uri="{FF2B5EF4-FFF2-40B4-BE49-F238E27FC236}">
                              <a16:creationId xmlns:a16="http://schemas.microsoft.com/office/drawing/2014/main" id="{8483C636-5117-889A-5D14-4FC0877F58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98C94D1C-A8F4-50DC-EBD7-4E9D8A9D58F8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20:1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E970055-0226-5BE3-1A40-9019A7944F7F}"/>
              </a:ext>
            </a:extLst>
          </p:cNvPr>
          <p:cNvGrpSpPr/>
          <p:nvPr/>
        </p:nvGrpSpPr>
        <p:grpSpPr>
          <a:xfrm>
            <a:off x="2066983" y="2870620"/>
            <a:ext cx="762807" cy="276999"/>
            <a:chOff x="3190304" y="1784007"/>
            <a:chExt cx="762807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B4ABE1C-C83C-1B24-DEFB-3D28FB939B9C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F7814BF-110E-7FEC-4EEE-6FE83B3F2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E73C191-ABD7-16C4-9DAD-6EBC095382EA}"/>
              </a:ext>
            </a:extLst>
          </p:cNvPr>
          <p:cNvGrpSpPr/>
          <p:nvPr/>
        </p:nvGrpSpPr>
        <p:grpSpPr>
          <a:xfrm>
            <a:off x="996651" y="2758098"/>
            <a:ext cx="944930" cy="672743"/>
            <a:chOff x="2137288" y="3827276"/>
            <a:chExt cx="944930" cy="672743"/>
          </a:xfrm>
        </p:grpSpPr>
        <p:graphicFrame>
          <p:nvGraphicFramePr>
            <p:cNvPr id="321" name="Object 320">
              <a:extLst>
                <a:ext uri="{FF2B5EF4-FFF2-40B4-BE49-F238E27FC236}">
                  <a16:creationId xmlns:a16="http://schemas.microsoft.com/office/drawing/2014/main" id="{14CF19CA-02A5-0055-321A-1ACA43D81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21" name="Object 320">
                          <a:extLst>
                            <a:ext uri="{FF2B5EF4-FFF2-40B4-BE49-F238E27FC236}">
                              <a16:creationId xmlns:a16="http://schemas.microsoft.com/office/drawing/2014/main" id="{14CF19CA-02A5-0055-321A-1ACA43D813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0528EC46-B659-0A05-0C50-FBF1ABB2D9B3}"/>
                </a:ext>
              </a:extLst>
            </p:cNvPr>
            <p:cNvSpPr txBox="1"/>
            <p:nvPr/>
          </p:nvSpPr>
          <p:spPr>
            <a:xfrm>
              <a:off x="2368342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22:1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0D23C76-BE79-CA20-69A7-367BC69D91B5}"/>
              </a:ext>
            </a:extLst>
          </p:cNvPr>
          <p:cNvGrpSpPr/>
          <p:nvPr/>
        </p:nvGrpSpPr>
        <p:grpSpPr>
          <a:xfrm>
            <a:off x="5017315" y="2270855"/>
            <a:ext cx="550662" cy="365760"/>
            <a:chOff x="3544746" y="5655150"/>
            <a:chExt cx="550662" cy="36576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C3F156B-8210-E046-2B89-0032A34DC807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Fad2</a:t>
              </a: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1251F28-9833-4DBA-7836-D6F7DB02A6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49366E5-971E-F231-4D87-36B7C432986F}"/>
              </a:ext>
            </a:extLst>
          </p:cNvPr>
          <p:cNvGrpSpPr/>
          <p:nvPr/>
        </p:nvGrpSpPr>
        <p:grpSpPr>
          <a:xfrm>
            <a:off x="4920565" y="443698"/>
            <a:ext cx="944930" cy="672743"/>
            <a:chOff x="2137288" y="3827276"/>
            <a:chExt cx="944930" cy="672743"/>
          </a:xfrm>
        </p:grpSpPr>
        <p:graphicFrame>
          <p:nvGraphicFramePr>
            <p:cNvPr id="327" name="Object 326">
              <a:extLst>
                <a:ext uri="{FF2B5EF4-FFF2-40B4-BE49-F238E27FC236}">
                  <a16:creationId xmlns:a16="http://schemas.microsoft.com/office/drawing/2014/main" id="{272DBAA1-B42D-6DD5-7D3C-071DFE9C6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27" name="Object 326">
                          <a:extLst>
                            <a:ext uri="{FF2B5EF4-FFF2-40B4-BE49-F238E27FC236}">
                              <a16:creationId xmlns:a16="http://schemas.microsoft.com/office/drawing/2014/main" id="{272DBAA1-B42D-6DD5-7D3C-071DFE9C6C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DEB7E182-8C24-0415-F804-56D66E035D50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18:3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6335FB-A2BC-827F-C00F-3CFF730A1E05}"/>
              </a:ext>
            </a:extLst>
          </p:cNvPr>
          <p:cNvGrpSpPr/>
          <p:nvPr/>
        </p:nvGrpSpPr>
        <p:grpSpPr>
          <a:xfrm>
            <a:off x="4879579" y="1166863"/>
            <a:ext cx="688398" cy="365760"/>
            <a:chOff x="3407010" y="5655150"/>
            <a:chExt cx="688398" cy="36576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F8A0C23-DC8A-6A95-FE03-B34249AAC96F}"/>
                </a:ext>
              </a:extLst>
            </p:cNvPr>
            <p:cNvSpPr txBox="1"/>
            <p:nvPr/>
          </p:nvSpPr>
          <p:spPr>
            <a:xfrm>
              <a:off x="3407010" y="5699530"/>
              <a:ext cx="684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Fad3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B634C79-ECD3-6932-004E-BC763F9E02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41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B9B6BD7B-9237-5146-7946-586607680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94853" y="2709943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B9B6BD7B-9237-5146-7946-5866076809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4853" y="2709943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9642923" y="310553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AC13D0EF-99C3-0BA3-0C50-968BE7A0E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1204" y="1537978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AC13D0EF-99C3-0BA3-0C50-968BE7A0E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1204" y="1537978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9646980" y="1931677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915358F-5B04-D4B6-9873-77F973BE4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00557" y="363177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D915358F-5B04-D4B6-9873-77F973BE4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0557" y="363177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9701482" y="76120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9648514" y="1169289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4854" y="13069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10224102" y="11424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10215296" y="1083176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10215296" y="1237597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9524401" y="2341254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9488" y="2478876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10228590" y="2314447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10219784" y="225514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10219784" y="2409562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A9BDDF-1CF2-70BF-8DBF-0F1718C78C53}"/>
              </a:ext>
            </a:extLst>
          </p:cNvPr>
          <p:cNvGrpSpPr/>
          <p:nvPr/>
        </p:nvGrpSpPr>
        <p:grpSpPr>
          <a:xfrm>
            <a:off x="9497975" y="3429000"/>
            <a:ext cx="1583877" cy="408337"/>
            <a:chOff x="6195975" y="3460276"/>
            <a:chExt cx="1583877" cy="40833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9268184" y="4258124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9592161" y="4218567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8374213" y="4559081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8643735" y="4343272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10937361" y="441666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10906016" y="434521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11011830" y="4497076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8590388" y="5781785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8860722" y="5624280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10964802" y="571063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10997657" y="4847062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9555650" y="425119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8DC84A03-FBAB-79F4-5269-AA16DEBF1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2990" y="3883800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8DC84A03-FBAB-79F4-5269-AA16DEBF1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2990" y="3883800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10214820" y="5968755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9734133" y="5968156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9553354" y="6152948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216AC4B0-85C6-C309-DF91-DA95EDBD0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099" y="5781054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216AC4B0-85C6-C309-DF91-DA95EDBD0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3099" y="5781054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11002784" y="480692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10741142" y="5846415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9490130" y="55137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10356064" y="551372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10417859" y="456702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9369024" y="4567027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10431055" y="52477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29FA163-5C5C-76D3-3DCC-A06E23C82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7657" y="4886894"/>
            <a:ext cx="1158825" cy="43071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9270919" y="5023121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9312071" y="549997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9241057" y="4845949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29692-6C16-9AB6-13CA-CBC6FDF36828}"/>
              </a:ext>
            </a:extLst>
          </p:cNvPr>
          <p:cNvGrpSpPr/>
          <p:nvPr/>
        </p:nvGrpSpPr>
        <p:grpSpPr>
          <a:xfrm>
            <a:off x="8810173" y="4880544"/>
            <a:ext cx="1123762" cy="644163"/>
            <a:chOff x="5508173" y="4911820"/>
            <a:chExt cx="1123762" cy="644163"/>
          </a:xfrm>
        </p:grpSpPr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8003346" y="5215835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9578640" y="443413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10948075" y="5593519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9269368" y="5692763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9224589" y="445368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B20E79-BB6E-11C2-3AA1-316447F322D4}"/>
              </a:ext>
            </a:extLst>
          </p:cNvPr>
          <p:cNvGrpSpPr/>
          <p:nvPr/>
        </p:nvGrpSpPr>
        <p:grpSpPr>
          <a:xfrm>
            <a:off x="6659986" y="4474543"/>
            <a:ext cx="684957" cy="365760"/>
            <a:chOff x="3410451" y="5655150"/>
            <a:chExt cx="684957" cy="3657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183-72BE-C9A3-A574-8C54B7B4B361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F1A9D9-AFBD-5B8D-0A64-EE84401878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3D1DB1-4AF4-448A-3328-B8FA506695AB}"/>
              </a:ext>
            </a:extLst>
          </p:cNvPr>
          <p:cNvGrpSpPr/>
          <p:nvPr/>
        </p:nvGrpSpPr>
        <p:grpSpPr>
          <a:xfrm>
            <a:off x="6806010" y="3814239"/>
            <a:ext cx="1123762" cy="644163"/>
            <a:chOff x="5508173" y="4911820"/>
            <a:chExt cx="1123762" cy="644163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E99DF892-3045-EF44-41BF-A8ABD26D9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E99DF892-3045-EF44-41BF-A8ABD26D9F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EB2F38-8668-7A96-69EE-7AE72A1FAF1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A4D37B-FD29-CA29-A484-29312556C63D}"/>
              </a:ext>
            </a:extLst>
          </p:cNvPr>
          <p:cNvGrpSpPr/>
          <p:nvPr/>
        </p:nvGrpSpPr>
        <p:grpSpPr>
          <a:xfrm>
            <a:off x="5973084" y="3906648"/>
            <a:ext cx="789861" cy="560221"/>
            <a:chOff x="3172491" y="1784007"/>
            <a:chExt cx="789861" cy="560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A9E0F1-A3B1-B167-CB07-86AF0DE8FF69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06A83-CC62-2078-4A1D-17879466FB63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37E895-446D-E719-79F4-6058200A7F1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B18150-46F7-5EE0-BECE-A4851F8A1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CD6C4059-B6F7-3A56-4ED6-24B159473329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F2B9E7B-7A0C-6EC1-38A5-AAF88B9E1E50}"/>
              </a:ext>
            </a:extLst>
          </p:cNvPr>
          <p:cNvGrpSpPr/>
          <p:nvPr/>
        </p:nvGrpSpPr>
        <p:grpSpPr>
          <a:xfrm>
            <a:off x="6722115" y="3403758"/>
            <a:ext cx="622828" cy="365760"/>
            <a:chOff x="3472580" y="5655150"/>
            <a:chExt cx="622828" cy="3657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810313-F6E7-D4C9-3C3B-3C176EDB5F84}"/>
                </a:ext>
              </a:extLst>
            </p:cNvPr>
            <p:cNvSpPr txBox="1"/>
            <p:nvPr/>
          </p:nvSpPr>
          <p:spPr>
            <a:xfrm>
              <a:off x="3472580" y="5659879"/>
              <a:ext cx="612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59074D4-7C33-796B-AF37-DF727915EA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12AA81A-1292-E3FB-3FF6-854A9629E4B6}"/>
              </a:ext>
            </a:extLst>
          </p:cNvPr>
          <p:cNvGrpSpPr/>
          <p:nvPr/>
        </p:nvGrpSpPr>
        <p:grpSpPr>
          <a:xfrm>
            <a:off x="6806010" y="2743454"/>
            <a:ext cx="1123762" cy="644163"/>
            <a:chOff x="5508173" y="4911820"/>
            <a:chExt cx="1123762" cy="644163"/>
          </a:xfrm>
        </p:grpSpPr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EF216CE1-8FFA-340B-D17B-3465614AB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57" name="Object 156">
                          <a:extLst>
                            <a:ext uri="{FF2B5EF4-FFF2-40B4-BE49-F238E27FC236}">
                              <a16:creationId xmlns:a16="http://schemas.microsoft.com/office/drawing/2014/main" id="{EF216CE1-8FFA-340B-D17B-3465614AB8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1B84A2-DB6F-288D-2F64-139B65C988FE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066439C-C7CD-C09E-8F5F-56432EC88CEB}"/>
              </a:ext>
            </a:extLst>
          </p:cNvPr>
          <p:cNvGrpSpPr/>
          <p:nvPr/>
        </p:nvGrpSpPr>
        <p:grpSpPr>
          <a:xfrm>
            <a:off x="5973084" y="2827396"/>
            <a:ext cx="789861" cy="560221"/>
            <a:chOff x="3172491" y="1784007"/>
            <a:chExt cx="789861" cy="56022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256DEC-4D46-5F99-BE08-620F0924EF3C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50CA212-7E37-A68E-0300-B47D1E1FFAFD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2BFCAF-A41F-A115-C375-8E0870F0FEF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068C87C-1E74-29DC-8F47-D67BA815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D848CFF3-0C25-BE74-56A0-37C3371AC2C0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190B5-85F5-C362-FE6A-190619031022}"/>
              </a:ext>
            </a:extLst>
          </p:cNvPr>
          <p:cNvGrpSpPr/>
          <p:nvPr/>
        </p:nvGrpSpPr>
        <p:grpSpPr>
          <a:xfrm>
            <a:off x="6806010" y="4885024"/>
            <a:ext cx="1123762" cy="644163"/>
            <a:chOff x="5508173" y="4911820"/>
            <a:chExt cx="1123762" cy="644163"/>
          </a:xfrm>
        </p:grpSpPr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903B0E1C-BAA6-F1C1-0010-6FDE1DA3F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03B0E1C-BAA6-F1C1-0010-6FDE1DA3F9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15E7D-8B16-1E4E-A06A-0D7BE52D96B8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B8138DE-DC55-384E-AA52-E3E058D55F21}"/>
              </a:ext>
            </a:extLst>
          </p:cNvPr>
          <p:cNvGrpSpPr/>
          <p:nvPr/>
        </p:nvGrpSpPr>
        <p:grpSpPr>
          <a:xfrm>
            <a:off x="5973084" y="4977433"/>
            <a:ext cx="789861" cy="560221"/>
            <a:chOff x="3172491" y="1784007"/>
            <a:chExt cx="789861" cy="560221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8174239-B37E-ECCD-CE46-88D0CED2316A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AF1AE52-863A-06A0-2566-FFF8CA8874BB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5D059B5-E7D9-2466-6EED-193424ACC27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DA350A02-0D1A-462B-4A3B-9352B2FDB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177C616-A893-A469-E148-918AF6253D8B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27419D-9B07-63EC-88DA-FF699B4B5F61}"/>
              </a:ext>
            </a:extLst>
          </p:cNvPr>
          <p:cNvGrpSpPr/>
          <p:nvPr/>
        </p:nvGrpSpPr>
        <p:grpSpPr>
          <a:xfrm>
            <a:off x="4040664" y="2830529"/>
            <a:ext cx="762807" cy="276999"/>
            <a:chOff x="3190304" y="1784007"/>
            <a:chExt cx="762807" cy="276999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8903645-21AA-AE43-F7E7-A23FF2E24E70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BF2EE14-FFF2-CE23-E128-BD2CBFF1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E970055-0226-5BE3-1A40-9019A7944F7F}"/>
              </a:ext>
            </a:extLst>
          </p:cNvPr>
          <p:cNvGrpSpPr/>
          <p:nvPr/>
        </p:nvGrpSpPr>
        <p:grpSpPr>
          <a:xfrm>
            <a:off x="2066983" y="2836752"/>
            <a:ext cx="762807" cy="276999"/>
            <a:chOff x="3190304" y="1784007"/>
            <a:chExt cx="762807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B4ABE1C-C83C-1B24-DEFB-3D28FB939B9C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 dirty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F7814BF-110E-7FEC-4EEE-6FE83B3F2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0D23C76-BE79-CA20-69A7-367BC69D91B5}"/>
              </a:ext>
            </a:extLst>
          </p:cNvPr>
          <p:cNvGrpSpPr/>
          <p:nvPr/>
        </p:nvGrpSpPr>
        <p:grpSpPr>
          <a:xfrm>
            <a:off x="4917743" y="2296256"/>
            <a:ext cx="650234" cy="365760"/>
            <a:chOff x="3445174" y="5655150"/>
            <a:chExt cx="650234" cy="36576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C3F156B-8210-E046-2B89-0032A34DC807}"/>
                </a:ext>
              </a:extLst>
            </p:cNvPr>
            <p:cNvSpPr txBox="1"/>
            <p:nvPr/>
          </p:nvSpPr>
          <p:spPr>
            <a:xfrm>
              <a:off x="3445174" y="5699530"/>
              <a:ext cx="645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Fad2</a:t>
              </a: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1251F28-9833-4DBA-7836-D6F7DB02A6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6335FB-A2BC-827F-C00F-3CFF730A1E05}"/>
              </a:ext>
            </a:extLst>
          </p:cNvPr>
          <p:cNvGrpSpPr/>
          <p:nvPr/>
        </p:nvGrpSpPr>
        <p:grpSpPr>
          <a:xfrm>
            <a:off x="4879579" y="1107594"/>
            <a:ext cx="688398" cy="365760"/>
            <a:chOff x="3407010" y="5655150"/>
            <a:chExt cx="688398" cy="36576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F8A0C23-DC8A-6A95-FE03-B34249AAC96F}"/>
                </a:ext>
              </a:extLst>
            </p:cNvPr>
            <p:cNvSpPr txBox="1"/>
            <p:nvPr/>
          </p:nvSpPr>
          <p:spPr>
            <a:xfrm>
              <a:off x="3407010" y="5699530"/>
              <a:ext cx="684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Fad3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B634C79-ECD3-6932-004E-BC763F9E02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5F1F06-364E-D0B7-85B1-25EBE93568A8}"/>
              </a:ext>
            </a:extLst>
          </p:cNvPr>
          <p:cNvSpPr txBox="1"/>
          <p:nvPr/>
        </p:nvSpPr>
        <p:spPr>
          <a:xfrm>
            <a:off x="192577" y="172670"/>
            <a:ext cx="43457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Highlighted means not in poster genes – also in ER not plastid so maybe that is why, or they are just named differently</a:t>
            </a:r>
          </a:p>
          <a:p>
            <a:endParaRPr lang="en-US" sz="1600" dirty="0"/>
          </a:p>
          <a:p>
            <a:r>
              <a:rPr lang="en-US" sz="1600" dirty="0"/>
              <a:t>Boxed are FA products</a:t>
            </a:r>
          </a:p>
          <a:p>
            <a:endParaRPr lang="en-US" sz="1600" dirty="0"/>
          </a:p>
          <a:p>
            <a:r>
              <a:rPr lang="en-US" sz="1600" dirty="0"/>
              <a:t>KAS II, SAD, Fae, and Fad not sure mechanism yet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9132FF-816F-39B9-1B46-0B96BF8B6D9E}"/>
              </a:ext>
            </a:extLst>
          </p:cNvPr>
          <p:cNvGrpSpPr/>
          <p:nvPr/>
        </p:nvGrpSpPr>
        <p:grpSpPr>
          <a:xfrm>
            <a:off x="898199" y="2667263"/>
            <a:ext cx="1165283" cy="805170"/>
            <a:chOff x="898199" y="2684543"/>
            <a:chExt cx="1165283" cy="805170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E73C191-ABD7-16C4-9DAD-6EBC095382EA}"/>
                </a:ext>
              </a:extLst>
            </p:cNvPr>
            <p:cNvGrpSpPr/>
            <p:nvPr/>
          </p:nvGrpSpPr>
          <p:grpSpPr>
            <a:xfrm>
              <a:off x="1008375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1" name="Object 320">
                <a:extLst>
                  <a:ext uri="{FF2B5EF4-FFF2-40B4-BE49-F238E27FC236}">
                    <a16:creationId xmlns:a16="http://schemas.microsoft.com/office/drawing/2014/main" id="{14CF19CA-02A5-0055-321A-1ACA43D813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1" name="Object 320">
                            <a:extLst>
                              <a:ext uri="{FF2B5EF4-FFF2-40B4-BE49-F238E27FC236}">
                                <a16:creationId xmlns:a16="http://schemas.microsoft.com/office/drawing/2014/main" id="{14CF19CA-02A5-0055-321A-1ACA43D813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0528EC46-B659-0A05-0C50-FBF1ABB2D9B3}"/>
                  </a:ext>
                </a:extLst>
              </p:cNvPr>
              <p:cNvSpPr txBox="1"/>
              <p:nvPr/>
            </p:nvSpPr>
            <p:spPr>
              <a:xfrm>
                <a:off x="2368342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22:1</a:t>
                </a:r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ADAAA25-2D55-627F-4AF4-31E25917ECC2}"/>
                </a:ext>
              </a:extLst>
            </p:cNvPr>
            <p:cNvSpPr/>
            <p:nvPr/>
          </p:nvSpPr>
          <p:spPr>
            <a:xfrm>
              <a:off x="898199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D5639F-6EF2-15CB-F985-02E482741DD0}"/>
              </a:ext>
            </a:extLst>
          </p:cNvPr>
          <p:cNvGrpSpPr/>
          <p:nvPr/>
        </p:nvGrpSpPr>
        <p:grpSpPr>
          <a:xfrm>
            <a:off x="2866491" y="2667263"/>
            <a:ext cx="1165283" cy="805170"/>
            <a:chOff x="2866491" y="2684543"/>
            <a:chExt cx="1165283" cy="805170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5B42901-D7B8-92A4-AC0D-A91466E6A476}"/>
                </a:ext>
              </a:extLst>
            </p:cNvPr>
            <p:cNvGrpSpPr/>
            <p:nvPr/>
          </p:nvGrpSpPr>
          <p:grpSpPr>
            <a:xfrm>
              <a:off x="2976667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15" name="Object 314">
                <a:extLst>
                  <a:ext uri="{FF2B5EF4-FFF2-40B4-BE49-F238E27FC236}">
                    <a16:creationId xmlns:a16="http://schemas.microsoft.com/office/drawing/2014/main" id="{8483C636-5117-889A-5D14-4FC0877F58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15" name="Object 314">
                            <a:extLst>
                              <a:ext uri="{FF2B5EF4-FFF2-40B4-BE49-F238E27FC236}">
                                <a16:creationId xmlns:a16="http://schemas.microsoft.com/office/drawing/2014/main" id="{8483C636-5117-889A-5D14-4FC0877F58D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8C94D1C-A8F4-50DC-EBD7-4E9D8A9D58F8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20:1</a:t>
                </a:r>
              </a:p>
            </p:txBody>
          </p: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1190EAC-2C1D-51AC-A392-DBD75183FFE8}"/>
                </a:ext>
              </a:extLst>
            </p:cNvPr>
            <p:cNvSpPr/>
            <p:nvPr/>
          </p:nvSpPr>
          <p:spPr>
            <a:xfrm>
              <a:off x="2866491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640D0-5772-5B7B-C1DF-FF80EFBD164E}"/>
              </a:ext>
            </a:extLst>
          </p:cNvPr>
          <p:cNvGrpSpPr/>
          <p:nvPr/>
        </p:nvGrpSpPr>
        <p:grpSpPr>
          <a:xfrm>
            <a:off x="4801455" y="3752046"/>
            <a:ext cx="1165283" cy="805170"/>
            <a:chOff x="4801455" y="3739218"/>
            <a:chExt cx="1165283" cy="80517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1CA0CED-1397-5C1E-267F-F3A23CCFA219}"/>
                </a:ext>
              </a:extLst>
            </p:cNvPr>
            <p:cNvGrpSpPr/>
            <p:nvPr/>
          </p:nvGrpSpPr>
          <p:grpSpPr>
            <a:xfrm>
              <a:off x="4911631" y="3805432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936B09E5-C9AD-634C-0B58-78D63051BE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104" name="Object 103">
                            <a:extLst>
                              <a:ext uri="{FF2B5EF4-FFF2-40B4-BE49-F238E27FC236}">
                                <a16:creationId xmlns:a16="http://schemas.microsoft.com/office/drawing/2014/main" id="{936B09E5-C9AD-634C-0B58-78D63051BE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4F8E5DB-BA57-D348-FBE1-81F386EF9DD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18:0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F7FB90-6C74-0741-8985-066B96A9BAD9}"/>
                </a:ext>
              </a:extLst>
            </p:cNvPr>
            <p:cNvSpPr/>
            <p:nvPr/>
          </p:nvSpPr>
          <p:spPr>
            <a:xfrm>
              <a:off x="4801455" y="3739218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21871-FC61-A5C9-F64F-3E7463B98AF3}"/>
              </a:ext>
            </a:extLst>
          </p:cNvPr>
          <p:cNvGrpSpPr/>
          <p:nvPr/>
        </p:nvGrpSpPr>
        <p:grpSpPr>
          <a:xfrm>
            <a:off x="4801455" y="4828361"/>
            <a:ext cx="1165283" cy="805170"/>
            <a:chOff x="4801455" y="4769092"/>
            <a:chExt cx="1165283" cy="80517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157B1CC4-C2FE-B38B-5247-A556DEB048B3}"/>
                </a:ext>
              </a:extLst>
            </p:cNvPr>
            <p:cNvGrpSpPr/>
            <p:nvPr/>
          </p:nvGrpSpPr>
          <p:grpSpPr>
            <a:xfrm>
              <a:off x="4911631" y="4835306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48" name="Object 247">
                <a:extLst>
                  <a:ext uri="{FF2B5EF4-FFF2-40B4-BE49-F238E27FC236}">
                    <a16:creationId xmlns:a16="http://schemas.microsoft.com/office/drawing/2014/main" id="{DD54C256-14DD-8A77-9ED2-93F8FF33FF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48" name="Object 247">
                            <a:extLst>
                              <a:ext uri="{FF2B5EF4-FFF2-40B4-BE49-F238E27FC236}">
                                <a16:creationId xmlns:a16="http://schemas.microsoft.com/office/drawing/2014/main" id="{DD54C256-14DD-8A77-9ED2-93F8FF33FF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F97509E-78F1-DA89-00B0-59EC92D0EAD2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16:0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7D2BB91-B2D9-27F7-E121-D3F5D1F73090}"/>
                </a:ext>
              </a:extLst>
            </p:cNvPr>
            <p:cNvSpPr/>
            <p:nvPr/>
          </p:nvSpPr>
          <p:spPr>
            <a:xfrm>
              <a:off x="4801455" y="4769092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187649-7968-B694-085E-1A672CDBA5C1}"/>
              </a:ext>
            </a:extLst>
          </p:cNvPr>
          <p:cNvGrpSpPr/>
          <p:nvPr/>
        </p:nvGrpSpPr>
        <p:grpSpPr>
          <a:xfrm>
            <a:off x="4801455" y="2675730"/>
            <a:ext cx="1165283" cy="805170"/>
            <a:chOff x="4801455" y="2683851"/>
            <a:chExt cx="1165283" cy="80517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AA3A238-EA2E-6FF7-F1C8-BEB1065F4DB2}"/>
                </a:ext>
              </a:extLst>
            </p:cNvPr>
            <p:cNvGrpSpPr/>
            <p:nvPr/>
          </p:nvGrpSpPr>
          <p:grpSpPr>
            <a:xfrm>
              <a:off x="4911631" y="2750065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38" name="Object 237">
                <a:extLst>
                  <a:ext uri="{FF2B5EF4-FFF2-40B4-BE49-F238E27FC236}">
                    <a16:creationId xmlns:a16="http://schemas.microsoft.com/office/drawing/2014/main" id="{045A53C3-20B7-F45D-47BB-F7A9710632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38" name="Object 237">
                            <a:extLst>
                              <a:ext uri="{FF2B5EF4-FFF2-40B4-BE49-F238E27FC236}">
                                <a16:creationId xmlns:a16="http://schemas.microsoft.com/office/drawing/2014/main" id="{045A53C3-20B7-F45D-47BB-F7A9710632E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AEF352A-7284-0C1A-BCD3-BBC15154BC9B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18:1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E7A954-C728-BF09-A501-8863D1431050}"/>
                </a:ext>
              </a:extLst>
            </p:cNvPr>
            <p:cNvSpPr/>
            <p:nvPr/>
          </p:nvSpPr>
          <p:spPr>
            <a:xfrm>
              <a:off x="4801455" y="2683851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FDB5D1-3D98-5F8E-A95A-39BCF06342C9}"/>
              </a:ext>
            </a:extLst>
          </p:cNvPr>
          <p:cNvGrpSpPr/>
          <p:nvPr/>
        </p:nvGrpSpPr>
        <p:grpSpPr>
          <a:xfrm>
            <a:off x="4801455" y="1480940"/>
            <a:ext cx="1165283" cy="805170"/>
            <a:chOff x="4801455" y="1472473"/>
            <a:chExt cx="1165283" cy="805170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FF0B217-57AD-1CFE-CD44-64F527F2A632}"/>
                </a:ext>
              </a:extLst>
            </p:cNvPr>
            <p:cNvGrpSpPr/>
            <p:nvPr/>
          </p:nvGrpSpPr>
          <p:grpSpPr>
            <a:xfrm>
              <a:off x="4911631" y="153868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88" name="Object 287">
                <a:extLst>
                  <a:ext uri="{FF2B5EF4-FFF2-40B4-BE49-F238E27FC236}">
                    <a16:creationId xmlns:a16="http://schemas.microsoft.com/office/drawing/2014/main" id="{F99E6C9E-71C9-929B-17D3-0357DBF4E8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88" name="Object 287">
                            <a:extLst>
                              <a:ext uri="{FF2B5EF4-FFF2-40B4-BE49-F238E27FC236}">
                                <a16:creationId xmlns:a16="http://schemas.microsoft.com/office/drawing/2014/main" id="{F99E6C9E-71C9-929B-17D3-0357DBF4E8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1225F3A4-F78F-8671-9488-02E6293D3914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18:2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40C8687-EC4A-480F-157C-222145179136}"/>
                </a:ext>
              </a:extLst>
            </p:cNvPr>
            <p:cNvSpPr/>
            <p:nvPr/>
          </p:nvSpPr>
          <p:spPr>
            <a:xfrm>
              <a:off x="4801455" y="147247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971C20-A6EC-4B75-8942-933AEB431936}"/>
              </a:ext>
            </a:extLst>
          </p:cNvPr>
          <p:cNvGrpSpPr/>
          <p:nvPr/>
        </p:nvGrpSpPr>
        <p:grpSpPr>
          <a:xfrm>
            <a:off x="4801455" y="294650"/>
            <a:ext cx="1165283" cy="805170"/>
            <a:chOff x="4801455" y="286183"/>
            <a:chExt cx="1165283" cy="805170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49366E5-971E-F231-4D87-36B7C432986F}"/>
                </a:ext>
              </a:extLst>
            </p:cNvPr>
            <p:cNvGrpSpPr/>
            <p:nvPr/>
          </p:nvGrpSpPr>
          <p:grpSpPr>
            <a:xfrm>
              <a:off x="4911631" y="35239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7" name="Object 326">
                <a:extLst>
                  <a:ext uri="{FF2B5EF4-FFF2-40B4-BE49-F238E27FC236}">
                    <a16:creationId xmlns:a16="http://schemas.microsoft.com/office/drawing/2014/main" id="{272DBAA1-B42D-6DD5-7D3C-071DFE9C6C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7" name="Object 326">
                            <a:extLst>
                              <a:ext uri="{FF2B5EF4-FFF2-40B4-BE49-F238E27FC236}">
                                <a16:creationId xmlns:a16="http://schemas.microsoft.com/office/drawing/2014/main" id="{272DBAA1-B42D-6DD5-7D3C-071DFE9C6C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EB7E182-8C24-0415-F804-56D66E035D5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18:3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0AA981C-7C45-38D9-2975-9D4ECB5A7A18}"/>
                </a:ext>
              </a:extLst>
            </p:cNvPr>
            <p:cNvSpPr/>
            <p:nvPr/>
          </p:nvSpPr>
          <p:spPr>
            <a:xfrm>
              <a:off x="4801455" y="28618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5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430</Words>
  <Application>Microsoft Macintosh PowerPoint</Application>
  <PresentationFormat>Widescreen</PresentationFormat>
  <Paragraphs>220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MuseoSans</vt:lpstr>
      <vt:lpstr>Aptos</vt:lpstr>
      <vt:lpstr>Aptos Display</vt:lpstr>
      <vt:lpstr>Arial</vt:lpstr>
      <vt:lpstr>STIX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Annette Thompson</dc:creator>
  <cp:lastModifiedBy>anniethompson1521@gmail.com</cp:lastModifiedBy>
  <cp:revision>1</cp:revision>
  <dcterms:created xsi:type="dcterms:W3CDTF">2024-05-30T19:35:29Z</dcterms:created>
  <dcterms:modified xsi:type="dcterms:W3CDTF">2024-05-31T00:38:46Z</dcterms:modified>
</cp:coreProperties>
</file>