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5" r:id="rId8"/>
    <p:sldId id="280" r:id="rId9"/>
    <p:sldId id="264" r:id="rId10"/>
    <p:sldId id="266" r:id="rId11"/>
    <p:sldId id="267" r:id="rId12"/>
    <p:sldId id="268" r:id="rId13"/>
    <p:sldId id="270" r:id="rId14"/>
    <p:sldId id="269" r:id="rId15"/>
    <p:sldId id="279" r:id="rId16"/>
    <p:sldId id="271" r:id="rId17"/>
    <p:sldId id="272" r:id="rId18"/>
    <p:sldId id="273" r:id="rId19"/>
    <p:sldId id="274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7C5F2-FB06-4D70-B35E-2F7B9E36B772}" v="1941" dt="2020-09-03T14:27:58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3758" autoAdjust="0"/>
  </p:normalViewPr>
  <p:slideViewPr>
    <p:cSldViewPr snapToGrid="0">
      <p:cViewPr varScale="1">
        <p:scale>
          <a:sx n="67" d="100"/>
          <a:sy n="67" d="100"/>
        </p:scale>
        <p:origin x="7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tte L" userId="9e9575a90489478b" providerId="LiveId" clId="{2207C5F2-FB06-4D70-B35E-2F7B9E36B772}"/>
    <pc:docChg chg="undo custSel mod addSld delSld modSld sldOrd">
      <pc:chgData name="Annette L" userId="9e9575a90489478b" providerId="LiveId" clId="{2207C5F2-FB06-4D70-B35E-2F7B9E36B772}" dt="2020-09-03T14:28:04.836" v="8664" actId="1076"/>
      <pc:docMkLst>
        <pc:docMk/>
      </pc:docMkLst>
      <pc:sldChg chg="addSp delSp modSp mod setClrOvrMap delDesignElem">
        <pc:chgData name="Annette L" userId="9e9575a90489478b" providerId="LiveId" clId="{2207C5F2-FB06-4D70-B35E-2F7B9E36B772}" dt="2020-09-03T03:16:50.617" v="8596"/>
        <pc:sldMkLst>
          <pc:docMk/>
          <pc:sldMk cId="4112323791" sldId="256"/>
        </pc:sldMkLst>
        <pc:spChg chg="mod">
          <ac:chgData name="Annette L" userId="9e9575a90489478b" providerId="LiveId" clId="{2207C5F2-FB06-4D70-B35E-2F7B9E36B772}" dt="2020-09-02T19:45:47.990" v="8239" actId="26606"/>
          <ac:spMkLst>
            <pc:docMk/>
            <pc:sldMk cId="4112323791" sldId="256"/>
            <ac:spMk id="2" creationId="{0F80F08C-388F-4173-B9B7-D419D2D0BB2C}"/>
          </ac:spMkLst>
        </pc:spChg>
        <pc:spChg chg="mod">
          <ac:chgData name="Annette L" userId="9e9575a90489478b" providerId="LiveId" clId="{2207C5F2-FB06-4D70-B35E-2F7B9E36B772}" dt="2020-09-02T19:42:30.058" v="8222" actId="20577"/>
          <ac:spMkLst>
            <pc:docMk/>
            <pc:sldMk cId="4112323791" sldId="256"/>
            <ac:spMk id="3" creationId="{7298A7C2-2D4E-485E-B9BB-70B3D3B7D36B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4112323791" sldId="256"/>
            <ac:spMk id="14" creationId="{E91DC736-0EF8-4F87-9146-EBF1D2EE4D3D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4112323791" sldId="256"/>
            <ac:spMk id="16" creationId="{097CD68E-23E3-4007-8847-CD0944C4F7BE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4112323791" sldId="256"/>
            <ac:spMk id="18" creationId="{AF2F604E-43BE-4DC3-B983-E071523364F8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4112323791" sldId="256"/>
            <ac:spMk id="20" creationId="{08C9B587-E65E-4B52-B37C-ABEBB6E87928}"/>
          </ac:spMkLst>
        </pc:spChg>
        <pc:spChg chg="add del">
          <ac:chgData name="Annette L" userId="9e9575a90489478b" providerId="LiveId" clId="{2207C5F2-FB06-4D70-B35E-2F7B9E36B772}" dt="2020-09-02T19:45:47.990" v="8239" actId="26606"/>
          <ac:spMkLst>
            <pc:docMk/>
            <pc:sldMk cId="4112323791" sldId="256"/>
            <ac:spMk id="25" creationId="{0671A8AE-40A1-4631-A6B8-581AFF065482}"/>
          </ac:spMkLst>
        </pc:spChg>
        <pc:spChg chg="add del">
          <ac:chgData name="Annette L" userId="9e9575a90489478b" providerId="LiveId" clId="{2207C5F2-FB06-4D70-B35E-2F7B9E36B772}" dt="2020-09-02T19:45:47.990" v="8239" actId="26606"/>
          <ac:spMkLst>
            <pc:docMk/>
            <pc:sldMk cId="4112323791" sldId="256"/>
            <ac:spMk id="27" creationId="{AB58EF07-17C2-48CF-ABB0-EEF1F17CB8F0}"/>
          </ac:spMkLst>
        </pc:spChg>
        <pc:spChg chg="add del">
          <ac:chgData name="Annette L" userId="9e9575a90489478b" providerId="LiveId" clId="{2207C5F2-FB06-4D70-B35E-2F7B9E36B772}" dt="2020-09-02T19:45:47.990" v="8239" actId="26606"/>
          <ac:spMkLst>
            <pc:docMk/>
            <pc:sldMk cId="4112323791" sldId="256"/>
            <ac:spMk id="29" creationId="{AF2F604E-43BE-4DC3-B983-E071523364F8}"/>
          </ac:spMkLst>
        </pc:spChg>
        <pc:spChg chg="add del">
          <ac:chgData name="Annette L" userId="9e9575a90489478b" providerId="LiveId" clId="{2207C5F2-FB06-4D70-B35E-2F7B9E36B772}" dt="2020-09-02T19:45:47.990" v="8239" actId="26606"/>
          <ac:spMkLst>
            <pc:docMk/>
            <pc:sldMk cId="4112323791" sldId="256"/>
            <ac:spMk id="31" creationId="{08C9B587-E65E-4B52-B37C-ABEBB6E87928}"/>
          </ac:spMkLst>
        </pc:spChg>
        <pc:picChg chg="mod">
          <ac:chgData name="Annette L" userId="9e9575a90489478b" providerId="LiveId" clId="{2207C5F2-FB06-4D70-B35E-2F7B9E36B772}" dt="2020-09-02T19:45:47.990" v="8239" actId="26606"/>
          <ac:picMkLst>
            <pc:docMk/>
            <pc:sldMk cId="4112323791" sldId="256"/>
            <ac:picMk id="5" creationId="{DF3D6A90-8A9C-4DBA-BDA0-775C0D4B6F6B}"/>
          </ac:picMkLst>
        </pc:picChg>
      </pc:sldChg>
      <pc:sldChg chg="addSp delSp modSp mod setBg delDesignElem">
        <pc:chgData name="Annette L" userId="9e9575a90489478b" providerId="LiveId" clId="{2207C5F2-FB06-4D70-B35E-2F7B9E36B772}" dt="2020-09-03T03:16:50.617" v="8596"/>
        <pc:sldMkLst>
          <pc:docMk/>
          <pc:sldMk cId="2266547911" sldId="257"/>
        </pc:sldMkLst>
        <pc:spChg chg="mod">
          <ac:chgData name="Annette L" userId="9e9575a90489478b" providerId="LiveId" clId="{2207C5F2-FB06-4D70-B35E-2F7B9E36B772}" dt="2020-09-03T03:16:50.617" v="8596"/>
          <ac:spMkLst>
            <pc:docMk/>
            <pc:sldMk cId="2266547911" sldId="257"/>
            <ac:spMk id="2" creationId="{4B8645D6-912E-466A-BB86-AFF6EA7866E0}"/>
          </ac:spMkLst>
        </pc:spChg>
        <pc:spChg chg="mod ord">
          <ac:chgData name="Annette L" userId="9e9575a90489478b" providerId="LiveId" clId="{2207C5F2-FB06-4D70-B35E-2F7B9E36B772}" dt="2020-09-03T03:16:50.617" v="8596"/>
          <ac:spMkLst>
            <pc:docMk/>
            <pc:sldMk cId="2266547911" sldId="257"/>
            <ac:spMk id="3" creationId="{50B6C6C3-05EE-4D9E-A1BC-915569DBF0BE}"/>
          </ac:spMkLst>
        </pc:spChg>
        <pc:spChg chg="del">
          <ac:chgData name="Annette L" userId="9e9575a90489478b" providerId="LiveId" clId="{2207C5F2-FB06-4D70-B35E-2F7B9E36B772}" dt="2020-09-02T19:44:36.048" v="8223"/>
          <ac:spMkLst>
            <pc:docMk/>
            <pc:sldMk cId="2266547911" sldId="257"/>
            <ac:spMk id="4" creationId="{5A5C87D5-823F-4063-AB2E-52A36DFE1D55}"/>
          </ac:spMkLst>
        </pc:spChg>
        <pc:spChg chg="add del mod">
          <ac:chgData name="Annette L" userId="9e9575a90489478b" providerId="LiveId" clId="{2207C5F2-FB06-4D70-B35E-2F7B9E36B772}" dt="2020-09-02T19:44:59.636" v="8226"/>
          <ac:spMkLst>
            <pc:docMk/>
            <pc:sldMk cId="2266547911" sldId="257"/>
            <ac:spMk id="5" creationId="{B07C5EFB-54CC-4FAA-AA3B-9308EE06C845}"/>
          </ac:spMkLst>
        </pc:spChg>
        <pc:spChg chg="add del">
          <ac:chgData name="Annette L" userId="9e9575a90489478b" providerId="LiveId" clId="{2207C5F2-FB06-4D70-B35E-2F7B9E36B772}" dt="2020-09-02T19:45:31.057" v="8228" actId="26606"/>
          <ac:spMkLst>
            <pc:docMk/>
            <pc:sldMk cId="2266547911" sldId="257"/>
            <ac:spMk id="73" creationId="{3CD9DF72-87A3-404E-A828-84CBF11A8303}"/>
          </ac:spMkLst>
        </pc:spChg>
        <pc:spChg chg="add del">
          <ac:chgData name="Annette L" userId="9e9575a90489478b" providerId="LiveId" clId="{2207C5F2-FB06-4D70-B35E-2F7B9E36B772}" dt="2020-09-02T19:45:35.570" v="8232" actId="26606"/>
          <ac:spMkLst>
            <pc:docMk/>
            <pc:sldMk cId="2266547911" sldId="257"/>
            <ac:spMk id="77" creationId="{2E94A4F7-38E4-45EA-8E2E-CE1B5766B4F1}"/>
          </ac:spMkLst>
        </pc:spChg>
        <pc:spChg chg="add del">
          <ac:chgData name="Annette L" userId="9e9575a90489478b" providerId="LiveId" clId="{2207C5F2-FB06-4D70-B35E-2F7B9E36B772}" dt="2020-09-02T19:45:34.334" v="8230" actId="26606"/>
          <ac:spMkLst>
            <pc:docMk/>
            <pc:sldMk cId="2266547911" sldId="257"/>
            <ac:spMk id="1030" creationId="{EBF87945-A001-489F-9D9B-7D9435F0B9CA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2266547911" sldId="257"/>
            <ac:spMk id="1031" creationId="{5E39A796-BE83-48B1-B33F-35C4A32AAB57}"/>
          </ac:spMkLst>
        </pc:spChg>
        <pc:spChg chg="add del">
          <ac:chgData name="Annette L" userId="9e9575a90489478b" providerId="LiveId" clId="{2207C5F2-FB06-4D70-B35E-2F7B9E36B772}" dt="2020-09-02T19:45:35.570" v="8232" actId="26606"/>
          <ac:spMkLst>
            <pc:docMk/>
            <pc:sldMk cId="2266547911" sldId="257"/>
            <ac:spMk id="1032" creationId="{05C7EBC3-4672-4DAB-81C2-58661FAFAED6}"/>
          </ac:spMkLst>
        </pc:spChg>
        <pc:spChg chg="add del">
          <ac:chgData name="Annette L" userId="9e9575a90489478b" providerId="LiveId" clId="{2207C5F2-FB06-4D70-B35E-2F7B9E36B772}" dt="2020-09-02T19:45:35.570" v="8232" actId="26606"/>
          <ac:spMkLst>
            <pc:docMk/>
            <pc:sldMk cId="2266547911" sldId="257"/>
            <ac:spMk id="1033" creationId="{40BF962F-4C6F-461E-86F2-C43F56CC939B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2266547911" sldId="257"/>
            <ac:spMk id="1034" creationId="{72F84B47-E267-4194-8194-831DB7B5547F}"/>
          </ac:spMkLst>
        </pc:spChg>
        <pc:spChg chg="add del">
          <ac:chgData name="Annette L" userId="9e9575a90489478b" providerId="LiveId" clId="{2207C5F2-FB06-4D70-B35E-2F7B9E36B772}" dt="2020-09-02T19:45:38.602" v="8234" actId="26606"/>
          <ac:spMkLst>
            <pc:docMk/>
            <pc:sldMk cId="2266547911" sldId="257"/>
            <ac:spMk id="1035" creationId="{5E39A796-BE83-48B1-B33F-35C4A32AAB57}"/>
          </ac:spMkLst>
        </pc:spChg>
        <pc:spChg chg="add del">
          <ac:chgData name="Annette L" userId="9e9575a90489478b" providerId="LiveId" clId="{2207C5F2-FB06-4D70-B35E-2F7B9E36B772}" dt="2020-09-02T19:45:38.602" v="8234" actId="26606"/>
          <ac:spMkLst>
            <pc:docMk/>
            <pc:sldMk cId="2266547911" sldId="257"/>
            <ac:spMk id="1036" creationId="{72F84B47-E267-4194-8194-831DB7B5547F}"/>
          </ac:spMkLst>
        </pc:spChg>
        <pc:picChg chg="add del mod">
          <ac:chgData name="Annette L" userId="9e9575a90489478b" providerId="LiveId" clId="{2207C5F2-FB06-4D70-B35E-2F7B9E36B772}" dt="2020-09-02T19:44:51.555" v="8225" actId="478"/>
          <ac:picMkLst>
            <pc:docMk/>
            <pc:sldMk cId="2266547911" sldId="257"/>
            <ac:picMk id="1026" creationId="{6CBCC27D-8893-4817-96B6-E94E264198C3}"/>
          </ac:picMkLst>
        </pc:picChg>
        <pc:picChg chg="add mod ord">
          <ac:chgData name="Annette L" userId="9e9575a90489478b" providerId="LiveId" clId="{2207C5F2-FB06-4D70-B35E-2F7B9E36B772}" dt="2020-09-02T19:45:39.580" v="8237" actId="26606"/>
          <ac:picMkLst>
            <pc:docMk/>
            <pc:sldMk cId="2266547911" sldId="257"/>
            <ac:picMk id="1028" creationId="{2318088B-79D6-42BA-857F-5D95401DE3E7}"/>
          </ac:picMkLst>
        </pc:picChg>
        <pc:cxnChg chg="add del">
          <ac:chgData name="Annette L" userId="9e9575a90489478b" providerId="LiveId" clId="{2207C5F2-FB06-4D70-B35E-2F7B9E36B772}" dt="2020-09-02T19:45:31.057" v="8228" actId="26606"/>
          <ac:cxnSpMkLst>
            <pc:docMk/>
            <pc:sldMk cId="2266547911" sldId="257"/>
            <ac:cxnSpMk id="75" creationId="{20E3A342-4D61-4E3F-AF90-1AB42AEB96CC}"/>
          </ac:cxnSpMkLst>
        </pc:cxnChg>
      </pc:sldChg>
      <pc:sldChg chg="addSp delSp modSp delDesignElem">
        <pc:chgData name="Annette L" userId="9e9575a90489478b" providerId="LiveId" clId="{2207C5F2-FB06-4D70-B35E-2F7B9E36B772}" dt="2020-09-03T03:16:50.617" v="8596"/>
        <pc:sldMkLst>
          <pc:docMk/>
          <pc:sldMk cId="2563482960" sldId="259"/>
        </pc:sldMkLst>
        <pc:spChg chg="mod">
          <ac:chgData name="Annette L" userId="9e9575a90489478b" providerId="LiveId" clId="{2207C5F2-FB06-4D70-B35E-2F7B9E36B772}" dt="2020-08-29T19:11:12.336" v="911" actId="26606"/>
          <ac:spMkLst>
            <pc:docMk/>
            <pc:sldMk cId="2563482960" sldId="259"/>
            <ac:spMk id="2" creationId="{063BD0A5-6653-4CA0-9F92-D852A731B78F}"/>
          </ac:spMkLst>
        </pc:spChg>
        <pc:spChg chg="mod">
          <ac:chgData name="Annette L" userId="9e9575a90489478b" providerId="LiveId" clId="{2207C5F2-FB06-4D70-B35E-2F7B9E36B772}" dt="2020-09-03T03:16:50.617" v="8596"/>
          <ac:spMkLst>
            <pc:docMk/>
            <pc:sldMk cId="2563482960" sldId="259"/>
            <ac:spMk id="3" creationId="{7815C496-FE85-4F6A-ABEE-46636FAAAEAC}"/>
          </ac:spMkLst>
        </pc:spChg>
        <pc:spChg chg="add del mod">
          <ac:chgData name="Annette L" userId="9e9575a90489478b" providerId="LiveId" clId="{2207C5F2-FB06-4D70-B35E-2F7B9E36B772}" dt="2020-08-29T18:58:26.918" v="2"/>
          <ac:spMkLst>
            <pc:docMk/>
            <pc:sldMk cId="2563482960" sldId="259"/>
            <ac:spMk id="4" creationId="{3C0876A5-7DD1-4722-B89F-3DBC9330C319}"/>
          </ac:spMkLst>
        </pc:spChg>
        <pc:spChg chg="add del mod">
          <ac:chgData name="Annette L" userId="9e9575a90489478b" providerId="LiveId" clId="{2207C5F2-FB06-4D70-B35E-2F7B9E36B772}" dt="2020-08-29T19:11:53.566" v="922" actId="767"/>
          <ac:spMkLst>
            <pc:docMk/>
            <pc:sldMk cId="2563482960" sldId="259"/>
            <ac:spMk id="5" creationId="{9B82A5E5-E7DF-4663-B256-1B52E86A4308}"/>
          </ac:spMkLst>
        </pc:spChg>
        <pc:spChg chg="add mod">
          <ac:chgData name="Annette L" userId="9e9575a90489478b" providerId="LiveId" clId="{2207C5F2-FB06-4D70-B35E-2F7B9E36B772}" dt="2020-08-29T19:12:51.076" v="956" actId="6549"/>
          <ac:spMkLst>
            <pc:docMk/>
            <pc:sldMk cId="2563482960" sldId="259"/>
            <ac:spMk id="6" creationId="{99074E09-4423-4E53-8328-1CB77A7D489B}"/>
          </ac:spMkLst>
        </pc:spChg>
        <pc:spChg chg="add mod">
          <ac:chgData name="Annette L" userId="9e9575a90489478b" providerId="LiveId" clId="{2207C5F2-FB06-4D70-B35E-2F7B9E36B772}" dt="2020-08-29T19:13:52.303" v="961" actId="207"/>
          <ac:spMkLst>
            <pc:docMk/>
            <pc:sldMk cId="2563482960" sldId="259"/>
            <ac:spMk id="7" creationId="{7886724D-BA5E-47DD-802D-9C3CA14F4761}"/>
          </ac:spMkLst>
        </pc:spChg>
        <pc:spChg chg="add mod">
          <ac:chgData name="Annette L" userId="9e9575a90489478b" providerId="LiveId" clId="{2207C5F2-FB06-4D70-B35E-2F7B9E36B772}" dt="2020-08-29T19:14:13.160" v="968" actId="207"/>
          <ac:spMkLst>
            <pc:docMk/>
            <pc:sldMk cId="2563482960" sldId="259"/>
            <ac:spMk id="19" creationId="{0369FE76-9295-4557-9256-10258B7D5446}"/>
          </ac:spMkLst>
        </pc:spChg>
        <pc:spChg chg="add mod">
          <ac:chgData name="Annette L" userId="9e9575a90489478b" providerId="LiveId" clId="{2207C5F2-FB06-4D70-B35E-2F7B9E36B772}" dt="2020-08-29T19:14:50.523" v="972" actId="207"/>
          <ac:spMkLst>
            <pc:docMk/>
            <pc:sldMk cId="2563482960" sldId="259"/>
            <ac:spMk id="20" creationId="{76051B1F-0306-4CF6-93E5-EBBB2C17E03F}"/>
          </ac:spMkLst>
        </pc:spChg>
        <pc:spChg chg="add mod">
          <ac:chgData name="Annette L" userId="9e9575a90489478b" providerId="LiveId" clId="{2207C5F2-FB06-4D70-B35E-2F7B9E36B772}" dt="2020-08-29T19:15:14.081" v="983" actId="207"/>
          <ac:spMkLst>
            <pc:docMk/>
            <pc:sldMk cId="2563482960" sldId="259"/>
            <ac:spMk id="21" creationId="{EC0CD366-5894-451A-96CB-5BC84F350664}"/>
          </ac:spMkLst>
        </pc:spChg>
        <pc:spChg chg="add mod">
          <ac:chgData name="Annette L" userId="9e9575a90489478b" providerId="LiveId" clId="{2207C5F2-FB06-4D70-B35E-2F7B9E36B772}" dt="2020-08-29T22:17:11.500" v="3143" actId="1035"/>
          <ac:spMkLst>
            <pc:docMk/>
            <pc:sldMk cId="2563482960" sldId="259"/>
            <ac:spMk id="22" creationId="{BEDF9D7B-CA74-45B6-980B-92B2DD9797E1}"/>
          </ac:spMkLst>
        </pc:spChg>
        <pc:spChg chg="add mod">
          <ac:chgData name="Annette L" userId="9e9575a90489478b" providerId="LiveId" clId="{2207C5F2-FB06-4D70-B35E-2F7B9E36B772}" dt="2020-08-29T22:17:21.999" v="3147" actId="20577"/>
          <ac:spMkLst>
            <pc:docMk/>
            <pc:sldMk cId="2563482960" sldId="259"/>
            <ac:spMk id="23" creationId="{2C74BDAF-4859-431D-BFB8-DD88D8123202}"/>
          </ac:spMkLst>
        </pc:spChg>
        <pc:spChg chg="add mod">
          <ac:chgData name="Annette L" userId="9e9575a90489478b" providerId="LiveId" clId="{2207C5F2-FB06-4D70-B35E-2F7B9E36B772}" dt="2020-08-29T22:17:35.206" v="3153" actId="20577"/>
          <ac:spMkLst>
            <pc:docMk/>
            <pc:sldMk cId="2563482960" sldId="259"/>
            <ac:spMk id="24" creationId="{8752D620-5684-4104-92D6-7C47DC6C554C}"/>
          </ac:spMkLst>
        </pc:spChg>
        <pc:spChg chg="add mod">
          <ac:chgData name="Annette L" userId="9e9575a90489478b" providerId="LiveId" clId="{2207C5F2-FB06-4D70-B35E-2F7B9E36B772}" dt="2020-08-29T22:17:50.892" v="3161" actId="1036"/>
          <ac:spMkLst>
            <pc:docMk/>
            <pc:sldMk cId="2563482960" sldId="259"/>
            <ac:spMk id="25" creationId="{EA2234AD-759F-4547-8506-3C3CCFC72E8F}"/>
          </ac:spMkLst>
        </pc:spChg>
        <pc:spChg chg="add del">
          <ac:chgData name="Annette L" userId="9e9575a90489478b" providerId="LiveId" clId="{2207C5F2-FB06-4D70-B35E-2F7B9E36B772}" dt="2020-08-29T19:11:12.336" v="911" actId="26606"/>
          <ac:spMkLst>
            <pc:docMk/>
            <pc:sldMk cId="2563482960" sldId="259"/>
            <ac:spMk id="71" creationId="{201CC55D-ED54-4C5C-95E6-10947BD1103B}"/>
          </ac:spMkLst>
        </pc:spChg>
        <pc:spChg chg="add del">
          <ac:chgData name="Annette L" userId="9e9575a90489478b" providerId="LiveId" clId="{2207C5F2-FB06-4D70-B35E-2F7B9E36B772}" dt="2020-08-29T19:11:12.336" v="911" actId="26606"/>
          <ac:spMkLst>
            <pc:docMk/>
            <pc:sldMk cId="2563482960" sldId="259"/>
            <ac:spMk id="77" creationId="{3873B707-463F-40B0-8227-E8CC6C67EB25}"/>
          </ac:spMkLst>
        </pc:spChg>
        <pc:spChg chg="add del">
          <ac:chgData name="Annette L" userId="9e9575a90489478b" providerId="LiveId" clId="{2207C5F2-FB06-4D70-B35E-2F7B9E36B772}" dt="2020-08-29T19:11:12.336" v="911" actId="26606"/>
          <ac:spMkLst>
            <pc:docMk/>
            <pc:sldMk cId="2563482960" sldId="259"/>
            <ac:spMk id="79" creationId="{C13237C8-E62C-4F0D-A318-BD6FB6C2D138}"/>
          </ac:spMkLst>
        </pc:spChg>
        <pc:spChg chg="add del">
          <ac:chgData name="Annette L" userId="9e9575a90489478b" providerId="LiveId" clId="{2207C5F2-FB06-4D70-B35E-2F7B9E36B772}" dt="2020-08-29T19:11:12.336" v="911" actId="26606"/>
          <ac:spMkLst>
            <pc:docMk/>
            <pc:sldMk cId="2563482960" sldId="259"/>
            <ac:spMk id="81" creationId="{19C9EAEA-39D0-4B0E-A0EB-51E7B26740B1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2563482960" sldId="259"/>
            <ac:spMk id="199" creationId="{5E52985E-2553-471E-82AA-5ED7A329890A}"/>
          </ac:spMkLst>
        </pc:spChg>
        <pc:grpChg chg="add del">
          <ac:chgData name="Annette L" userId="9e9575a90489478b" providerId="LiveId" clId="{2207C5F2-FB06-4D70-B35E-2F7B9E36B772}" dt="2020-08-29T19:11:12.336" v="911" actId="26606"/>
          <ac:grpSpMkLst>
            <pc:docMk/>
            <pc:sldMk cId="2563482960" sldId="259"/>
            <ac:grpSpMk id="73" creationId="{1DE889C7-FAD6-4397-98E2-05D503484459}"/>
          </ac:grpSpMkLst>
        </pc:grpChg>
        <pc:picChg chg="add mod">
          <ac:chgData name="Annette L" userId="9e9575a90489478b" providerId="LiveId" clId="{2207C5F2-FB06-4D70-B35E-2F7B9E36B772}" dt="2020-08-29T22:17:05.692" v="3138" actId="1076"/>
          <ac:picMkLst>
            <pc:docMk/>
            <pc:sldMk cId="2563482960" sldId="259"/>
            <ac:picMk id="1026" creationId="{36845E1B-45E3-4CAA-A741-905E9E4DEF2B}"/>
          </ac:picMkLst>
        </pc:picChg>
        <pc:picChg chg="mod ord">
          <ac:chgData name="Annette L" userId="9e9575a90489478b" providerId="LiveId" clId="{2207C5F2-FB06-4D70-B35E-2F7B9E36B772}" dt="2020-08-29T19:11:26.665" v="917" actId="1076"/>
          <ac:picMkLst>
            <pc:docMk/>
            <pc:sldMk cId="2563482960" sldId="259"/>
            <ac:picMk id="2050" creationId="{1A907903-24EF-4519-84D3-06C0F53D707B}"/>
          </ac:picMkLst>
        </pc:picChg>
        <pc:cxnChg chg="add del">
          <ac:chgData name="Annette L" userId="9e9575a90489478b" providerId="LiveId" clId="{2207C5F2-FB06-4D70-B35E-2F7B9E36B772}" dt="2020-09-03T03:16:50.617" v="8596"/>
          <ac:cxnSpMkLst>
            <pc:docMk/>
            <pc:sldMk cId="2563482960" sldId="259"/>
            <ac:cxnSpMk id="201" creationId="{DAE3ABC6-4042-4293-A7DF-F01181363B7E}"/>
          </ac:cxnSpMkLst>
        </pc:cxnChg>
      </pc:sldChg>
      <pc:sldChg chg="addSp delSp modSp mod setClrOvrMap delDesignElem">
        <pc:chgData name="Annette L" userId="9e9575a90489478b" providerId="LiveId" clId="{2207C5F2-FB06-4D70-B35E-2F7B9E36B772}" dt="2020-09-03T03:16:50.617" v="8596"/>
        <pc:sldMkLst>
          <pc:docMk/>
          <pc:sldMk cId="1048372270" sldId="261"/>
        </pc:sldMkLst>
        <pc:spChg chg="mod ord">
          <ac:chgData name="Annette L" userId="9e9575a90489478b" providerId="LiveId" clId="{2207C5F2-FB06-4D70-B35E-2F7B9E36B772}" dt="2020-09-02T19:59:45.514" v="8247" actId="26606"/>
          <ac:spMkLst>
            <pc:docMk/>
            <pc:sldMk cId="1048372270" sldId="261"/>
            <ac:spMk id="2" creationId="{306C2511-2E04-4578-B134-CFCB1A74AB1F}"/>
          </ac:spMkLst>
        </pc:spChg>
        <pc:spChg chg="del">
          <ac:chgData name="Annette L" userId="9e9575a90489478b" providerId="LiveId" clId="{2207C5F2-FB06-4D70-B35E-2F7B9E36B772}" dt="2020-09-02T19:06:53.724" v="8125" actId="26606"/>
          <ac:spMkLst>
            <pc:docMk/>
            <pc:sldMk cId="1048372270" sldId="261"/>
            <ac:spMk id="71" creationId="{1707FC24-6981-43D9-B525-C7832BA22463}"/>
          </ac:spMkLst>
        </pc:spChg>
        <pc:spChg chg="add del">
          <ac:chgData name="Annette L" userId="9e9575a90489478b" providerId="LiveId" clId="{2207C5F2-FB06-4D70-B35E-2F7B9E36B772}" dt="2020-09-02T19:59:45.514" v="8247" actId="26606"/>
          <ac:spMkLst>
            <pc:docMk/>
            <pc:sldMk cId="1048372270" sldId="261"/>
            <ac:spMk id="75" creationId="{5E6B3632-31A7-4B9A-9B3B-DAADD1D372BA}"/>
          </ac:spMkLst>
        </pc:spChg>
        <pc:spChg chg="add del">
          <ac:chgData name="Annette L" userId="9e9575a90489478b" providerId="LiveId" clId="{2207C5F2-FB06-4D70-B35E-2F7B9E36B772}" dt="2020-09-02T19:55:48.773" v="8245" actId="26606"/>
          <ac:spMkLst>
            <pc:docMk/>
            <pc:sldMk cId="1048372270" sldId="261"/>
            <ac:spMk id="135" creationId="{0671A8AE-40A1-4631-A6B8-581AFF065482}"/>
          </ac:spMkLst>
        </pc:spChg>
        <pc:spChg chg="add del">
          <ac:chgData name="Annette L" userId="9e9575a90489478b" providerId="LiveId" clId="{2207C5F2-FB06-4D70-B35E-2F7B9E36B772}" dt="2020-09-02T19:55:48.773" v="8245" actId="26606"/>
          <ac:spMkLst>
            <pc:docMk/>
            <pc:sldMk cId="1048372270" sldId="261"/>
            <ac:spMk id="137" creationId="{AB58EF07-17C2-48CF-ABB0-EEF1F17CB8F0}"/>
          </ac:spMkLst>
        </pc:spChg>
        <pc:spChg chg="add del">
          <ac:chgData name="Annette L" userId="9e9575a90489478b" providerId="LiveId" clId="{2207C5F2-FB06-4D70-B35E-2F7B9E36B772}" dt="2020-09-02T19:55:48.773" v="8245" actId="26606"/>
          <ac:spMkLst>
            <pc:docMk/>
            <pc:sldMk cId="1048372270" sldId="261"/>
            <ac:spMk id="139" creationId="{AF2F604E-43BE-4DC3-B983-E071523364F8}"/>
          </ac:spMkLst>
        </pc:spChg>
        <pc:spChg chg="add del">
          <ac:chgData name="Annette L" userId="9e9575a90489478b" providerId="LiveId" clId="{2207C5F2-FB06-4D70-B35E-2F7B9E36B772}" dt="2020-09-02T19:55:48.773" v="8245" actId="26606"/>
          <ac:spMkLst>
            <pc:docMk/>
            <pc:sldMk cId="1048372270" sldId="261"/>
            <ac:spMk id="141" creationId="{08C9B587-E65E-4B52-B37C-ABEBB6E87928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048372270" sldId="261"/>
            <ac:spMk id="192" creationId="{6CCA5F87-1D1E-45CB-8D83-FC7EEFAD9935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048372270" sldId="261"/>
            <ac:spMk id="193" creationId="{7CCFC2C6-6238-4A2F-93DE-2ADF74AF635E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048372270" sldId="261"/>
            <ac:spMk id="194" creationId="{AF2F604E-43BE-4DC3-B983-E071523364F8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048372270" sldId="261"/>
            <ac:spMk id="195" creationId="{08C9B587-E65E-4B52-B37C-ABEBB6E87928}"/>
          </ac:spMkLst>
        </pc:spChg>
        <pc:picChg chg="add del">
          <ac:chgData name="Annette L" userId="9e9575a90489478b" providerId="LiveId" clId="{2207C5F2-FB06-4D70-B35E-2F7B9E36B772}" dt="2020-09-02T20:00:09.970" v="8250" actId="478"/>
          <ac:picMkLst>
            <pc:docMk/>
            <pc:sldMk cId="1048372270" sldId="261"/>
            <ac:picMk id="14" creationId="{BC5EFA18-D399-43D1-88EB-C07EB6890A01}"/>
          </ac:picMkLst>
        </pc:picChg>
        <pc:picChg chg="del mod ord">
          <ac:chgData name="Annette L" userId="9e9575a90489478b" providerId="LiveId" clId="{2207C5F2-FB06-4D70-B35E-2F7B9E36B772}" dt="2020-09-02T20:00:07.578" v="8248" actId="478"/>
          <ac:picMkLst>
            <pc:docMk/>
            <pc:sldMk cId="1048372270" sldId="261"/>
            <ac:picMk id="1026" creationId="{CAA9D8D2-9828-4631-922A-4275D7BC408A}"/>
          </ac:picMkLst>
        </pc:picChg>
        <pc:picChg chg="add mod">
          <ac:chgData name="Annette L" userId="9e9575a90489478b" providerId="LiveId" clId="{2207C5F2-FB06-4D70-B35E-2F7B9E36B772}" dt="2020-09-02T20:01:18.866" v="8253" actId="1076"/>
          <ac:picMkLst>
            <pc:docMk/>
            <pc:sldMk cId="1048372270" sldId="261"/>
            <ac:picMk id="2050" creationId="{E1CAC036-CD58-42D4-8F57-1EDDF1574081}"/>
          </ac:picMkLst>
        </pc:picChg>
      </pc:sldChg>
      <pc:sldChg chg="addSp delSp modSp add mod setBg delDesignElem">
        <pc:chgData name="Annette L" userId="9e9575a90489478b" providerId="LiveId" clId="{2207C5F2-FB06-4D70-B35E-2F7B9E36B772}" dt="2020-09-03T03:16:50.617" v="8596"/>
        <pc:sldMkLst>
          <pc:docMk/>
          <pc:sldMk cId="1848720195" sldId="262"/>
        </pc:sldMkLst>
        <pc:spChg chg="mod">
          <ac:chgData name="Annette L" userId="9e9575a90489478b" providerId="LiveId" clId="{2207C5F2-FB06-4D70-B35E-2F7B9E36B772}" dt="2020-08-29T19:19:48.893" v="1024" actId="1076"/>
          <ac:spMkLst>
            <pc:docMk/>
            <pc:sldMk cId="1848720195" sldId="262"/>
            <ac:spMk id="2" creationId="{DE39CA27-9CD1-401C-ADC5-C8D307B5E454}"/>
          </ac:spMkLst>
        </pc:spChg>
        <pc:spChg chg="mod">
          <ac:chgData name="Annette L" userId="9e9575a90489478b" providerId="LiveId" clId="{2207C5F2-FB06-4D70-B35E-2F7B9E36B772}" dt="2020-09-03T03:16:50.617" v="8596"/>
          <ac:spMkLst>
            <pc:docMk/>
            <pc:sldMk cId="1848720195" sldId="262"/>
            <ac:spMk id="3" creationId="{DB475C4D-77B2-47C8-9CA6-55236192BCDB}"/>
          </ac:spMkLst>
        </pc:spChg>
        <pc:spChg chg="del mod">
          <ac:chgData name="Annette L" userId="9e9575a90489478b" providerId="LiveId" clId="{2207C5F2-FB06-4D70-B35E-2F7B9E36B772}" dt="2020-08-29T19:15:55.604" v="985" actId="478"/>
          <ac:spMkLst>
            <pc:docMk/>
            <pc:sldMk cId="1848720195" sldId="262"/>
            <ac:spMk id="4" creationId="{3CE2302F-D34A-44FF-943D-AA4D684457F4}"/>
          </ac:spMkLst>
        </pc:spChg>
        <pc:spChg chg="add mod">
          <ac:chgData name="Annette L" userId="9e9575a90489478b" providerId="LiveId" clId="{2207C5F2-FB06-4D70-B35E-2F7B9E36B772}" dt="2020-08-29T19:19:22.348" v="1015" actId="1582"/>
          <ac:spMkLst>
            <pc:docMk/>
            <pc:sldMk cId="1848720195" sldId="262"/>
            <ac:spMk id="6" creationId="{DCF32746-2ED3-49DE-BA4B-652E2FDF493F}"/>
          </ac:spMkLst>
        </pc:spChg>
        <pc:spChg chg="add mod">
          <ac:chgData name="Annette L" userId="9e9575a90489478b" providerId="LiveId" clId="{2207C5F2-FB06-4D70-B35E-2F7B9E36B772}" dt="2020-08-29T19:20:46.328" v="1102" actId="20577"/>
          <ac:spMkLst>
            <pc:docMk/>
            <pc:sldMk cId="1848720195" sldId="262"/>
            <ac:spMk id="7" creationId="{7F5C9DB1-E36C-4E43-95EF-FF633C527F9B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848720195" sldId="262"/>
            <ac:spMk id="10" creationId="{F4C0B10B-D2C4-4A54-AFAD-3D27DF88BB37}"/>
          </ac:spMkLst>
        </pc:spChg>
        <pc:spChg chg="add mod">
          <ac:chgData name="Annette L" userId="9e9575a90489478b" providerId="LiveId" clId="{2207C5F2-FB06-4D70-B35E-2F7B9E36B772}" dt="2020-08-29T19:19:55.054" v="1025" actId="1076"/>
          <ac:spMkLst>
            <pc:docMk/>
            <pc:sldMk cId="1848720195" sldId="262"/>
            <ac:spMk id="19" creationId="{5652716D-A0AB-4570-96B5-99241EB680BF}"/>
          </ac:spMkLst>
        </pc:spChg>
        <pc:spChg chg="add mod">
          <ac:chgData name="Annette L" userId="9e9575a90489478b" providerId="LiveId" clId="{2207C5F2-FB06-4D70-B35E-2F7B9E36B772}" dt="2020-08-29T22:16:16.077" v="3122" actId="1037"/>
          <ac:spMkLst>
            <pc:docMk/>
            <pc:sldMk cId="1848720195" sldId="262"/>
            <ac:spMk id="20" creationId="{40272B75-99A0-42FD-84CB-16EDB3A029A3}"/>
          </ac:spMkLst>
        </pc:spChg>
        <pc:spChg chg="add mod">
          <ac:chgData name="Annette L" userId="9e9575a90489478b" providerId="LiveId" clId="{2207C5F2-FB06-4D70-B35E-2F7B9E36B772}" dt="2020-08-29T22:16:28.105" v="3126" actId="20577"/>
          <ac:spMkLst>
            <pc:docMk/>
            <pc:sldMk cId="1848720195" sldId="262"/>
            <ac:spMk id="21" creationId="{9075188A-8504-4C88-9A06-058F4824F8D4}"/>
          </ac:spMkLst>
        </pc:spChg>
        <pc:spChg chg="add mod">
          <ac:chgData name="Annette L" userId="9e9575a90489478b" providerId="LiveId" clId="{2207C5F2-FB06-4D70-B35E-2F7B9E36B772}" dt="2020-08-29T22:16:44.002" v="3131" actId="20577"/>
          <ac:spMkLst>
            <pc:docMk/>
            <pc:sldMk cId="1848720195" sldId="262"/>
            <ac:spMk id="22" creationId="{F5C7D93D-6E90-4ACB-A986-EAEB265CF9D7}"/>
          </ac:spMkLst>
        </pc:spChg>
        <pc:spChg chg="add mod">
          <ac:chgData name="Annette L" userId="9e9575a90489478b" providerId="LiveId" clId="{2207C5F2-FB06-4D70-B35E-2F7B9E36B772}" dt="2020-08-29T22:16:53.910" v="3135" actId="20577"/>
          <ac:spMkLst>
            <pc:docMk/>
            <pc:sldMk cId="1848720195" sldId="262"/>
            <ac:spMk id="23" creationId="{F0E61FFD-F3A0-48F4-AF6A-EB6C972DBBE7}"/>
          </ac:spMkLst>
        </pc:spChg>
        <pc:grpChg chg="add del">
          <ac:chgData name="Annette L" userId="9e9575a90489478b" providerId="LiveId" clId="{2207C5F2-FB06-4D70-B35E-2F7B9E36B772}" dt="2020-09-03T03:16:50.617" v="8596"/>
          <ac:grpSpMkLst>
            <pc:docMk/>
            <pc:sldMk cId="1848720195" sldId="262"/>
            <ac:grpSpMk id="12" creationId="{B6BADB90-C74B-40D6-86DC-503F65FCE8DC}"/>
          </ac:grpSpMkLst>
        </pc:grpChg>
        <pc:picChg chg="add del mod">
          <ac:chgData name="Annette L" userId="9e9575a90489478b" providerId="LiveId" clId="{2207C5F2-FB06-4D70-B35E-2F7B9E36B772}" dt="2020-08-29T19:16:09.522" v="989" actId="478"/>
          <ac:picMkLst>
            <pc:docMk/>
            <pc:sldMk cId="1848720195" sldId="262"/>
            <ac:picMk id="5" creationId="{08AD6485-5756-49CA-8B1A-055BEA32F64F}"/>
          </ac:picMkLst>
        </pc:picChg>
        <pc:picChg chg="add mod">
          <ac:chgData name="Annette L" userId="9e9575a90489478b" providerId="LiveId" clId="{2207C5F2-FB06-4D70-B35E-2F7B9E36B772}" dt="2020-08-29T19:19:03.157" v="1013" actId="1076"/>
          <ac:picMkLst>
            <pc:docMk/>
            <pc:sldMk cId="1848720195" sldId="262"/>
            <ac:picMk id="18" creationId="{502FD302-D4B2-4741-A16B-03159326E8DA}"/>
          </ac:picMkLst>
        </pc:picChg>
      </pc:sldChg>
      <pc:sldChg chg="addSp delSp modSp add mod setBg delDesignElem">
        <pc:chgData name="Annette L" userId="9e9575a90489478b" providerId="LiveId" clId="{2207C5F2-FB06-4D70-B35E-2F7B9E36B772}" dt="2020-09-03T03:16:50.617" v="8596"/>
        <pc:sldMkLst>
          <pc:docMk/>
          <pc:sldMk cId="3401128731" sldId="263"/>
        </pc:sldMkLst>
        <pc:spChg chg="mod">
          <ac:chgData name="Annette L" userId="9e9575a90489478b" providerId="LiveId" clId="{2207C5F2-FB06-4D70-B35E-2F7B9E36B772}" dt="2020-09-02T19:10:10.348" v="8142" actId="20577"/>
          <ac:spMkLst>
            <pc:docMk/>
            <pc:sldMk cId="3401128731" sldId="263"/>
            <ac:spMk id="2" creationId="{28BCBF15-361A-4025-AFF7-AB1035A1C8F4}"/>
          </ac:spMkLst>
        </pc:spChg>
        <pc:spChg chg="mod">
          <ac:chgData name="Annette L" userId="9e9575a90489478b" providerId="LiveId" clId="{2207C5F2-FB06-4D70-B35E-2F7B9E36B772}" dt="2020-09-02T21:01:34.361" v="8256" actId="5793"/>
          <ac:spMkLst>
            <pc:docMk/>
            <pc:sldMk cId="3401128731" sldId="263"/>
            <ac:spMk id="3" creationId="{EF164669-D07D-4AD7-98D2-48DCC316F633}"/>
          </ac:spMkLst>
        </pc:spChg>
        <pc:spChg chg="del mod">
          <ac:chgData name="Annette L" userId="9e9575a90489478b" providerId="LiveId" clId="{2207C5F2-FB06-4D70-B35E-2F7B9E36B772}" dt="2020-08-29T19:28:38.500" v="1276" actId="478"/>
          <ac:spMkLst>
            <pc:docMk/>
            <pc:sldMk cId="3401128731" sldId="263"/>
            <ac:spMk id="4" creationId="{23C9220B-7494-4F73-B7C2-ECF3F5DE0CEB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3401128731" sldId="263"/>
            <ac:spMk id="8" creationId="{7CB4857B-ED7C-444D-9F04-2F885114A1C2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3401128731" sldId="263"/>
            <ac:spMk id="10" creationId="{D18046FB-44EA-4FD8-A585-EA09A319B2D0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3401128731" sldId="263"/>
            <ac:spMk id="12" creationId="{479F5F2B-8B58-4140-AE6A-51F6C67B18D9}"/>
          </ac:spMkLst>
        </pc:spChg>
      </pc:sldChg>
      <pc:sldChg chg="addSp delSp modSp add ord">
        <pc:chgData name="Annette L" userId="9e9575a90489478b" providerId="LiveId" clId="{2207C5F2-FB06-4D70-B35E-2F7B9E36B772}" dt="2020-09-03T02:45:16.762" v="8266"/>
        <pc:sldMkLst>
          <pc:docMk/>
          <pc:sldMk cId="2947137929" sldId="264"/>
        </pc:sldMkLst>
        <pc:spChg chg="del">
          <ac:chgData name="Annette L" userId="9e9575a90489478b" providerId="LiveId" clId="{2207C5F2-FB06-4D70-B35E-2F7B9E36B772}" dt="2020-08-29T21:04:00.888" v="2660" actId="478"/>
          <ac:spMkLst>
            <pc:docMk/>
            <pc:sldMk cId="2947137929" sldId="264"/>
            <ac:spMk id="2" creationId="{1207DA53-1DA2-45CA-97F7-00ABE2D1C312}"/>
          </ac:spMkLst>
        </pc:spChg>
        <pc:spChg chg="del">
          <ac:chgData name="Annette L" userId="9e9575a90489478b" providerId="LiveId" clId="{2207C5F2-FB06-4D70-B35E-2F7B9E36B772}" dt="2020-08-29T21:12:45.535" v="2695" actId="478"/>
          <ac:spMkLst>
            <pc:docMk/>
            <pc:sldMk cId="2947137929" sldId="264"/>
            <ac:spMk id="3" creationId="{688FF3B9-6585-4FA7-8687-2ED402DB9611}"/>
          </ac:spMkLst>
        </pc:spChg>
        <pc:spChg chg="del">
          <ac:chgData name="Annette L" userId="9e9575a90489478b" providerId="LiveId" clId="{2207C5F2-FB06-4D70-B35E-2F7B9E36B772}" dt="2020-08-29T21:12:48.935" v="2696" actId="478"/>
          <ac:spMkLst>
            <pc:docMk/>
            <pc:sldMk cId="2947137929" sldId="264"/>
            <ac:spMk id="4" creationId="{1576750B-7EB4-417B-84E3-FB946CC5E726}"/>
          </ac:spMkLst>
        </pc:spChg>
        <pc:spChg chg="add mod">
          <ac:chgData name="Annette L" userId="9e9575a90489478b" providerId="LiveId" clId="{2207C5F2-FB06-4D70-B35E-2F7B9E36B772}" dt="2020-08-29T22:04:10.693" v="3034" actId="20577"/>
          <ac:spMkLst>
            <pc:docMk/>
            <pc:sldMk cId="2947137929" sldId="264"/>
            <ac:spMk id="5" creationId="{6588D689-CBAE-40B1-87D2-A03E81316046}"/>
          </ac:spMkLst>
        </pc:spChg>
        <pc:spChg chg="add del mod">
          <ac:chgData name="Annette L" userId="9e9575a90489478b" providerId="LiveId" clId="{2207C5F2-FB06-4D70-B35E-2F7B9E36B772}" dt="2020-08-29T21:52:58.048" v="2935" actId="478"/>
          <ac:spMkLst>
            <pc:docMk/>
            <pc:sldMk cId="2947137929" sldId="264"/>
            <ac:spMk id="6" creationId="{1C3340E1-540A-4D12-9948-78FCEA7BAD8D}"/>
          </ac:spMkLst>
        </pc:spChg>
        <pc:spChg chg="add del mod">
          <ac:chgData name="Annette L" userId="9e9575a90489478b" providerId="LiveId" clId="{2207C5F2-FB06-4D70-B35E-2F7B9E36B772}" dt="2020-08-29T21:13:52.288" v="2712" actId="478"/>
          <ac:spMkLst>
            <pc:docMk/>
            <pc:sldMk cId="2947137929" sldId="264"/>
            <ac:spMk id="7" creationId="{17D27DCC-75B0-45F7-B131-2120DFE69B70}"/>
          </ac:spMkLst>
        </pc:spChg>
        <pc:spChg chg="add del mod">
          <ac:chgData name="Annette L" userId="9e9575a90489478b" providerId="LiveId" clId="{2207C5F2-FB06-4D70-B35E-2F7B9E36B772}" dt="2020-08-29T21:14:34.795" v="2718"/>
          <ac:spMkLst>
            <pc:docMk/>
            <pc:sldMk cId="2947137929" sldId="264"/>
            <ac:spMk id="8" creationId="{9143B887-B00D-4815-89D1-0F09CFCD06DC}"/>
          </ac:spMkLst>
        </pc:spChg>
        <pc:spChg chg="add del mod">
          <ac:chgData name="Annette L" userId="9e9575a90489478b" providerId="LiveId" clId="{2207C5F2-FB06-4D70-B35E-2F7B9E36B772}" dt="2020-08-29T21:16:00.399" v="2724" actId="478"/>
          <ac:spMkLst>
            <pc:docMk/>
            <pc:sldMk cId="2947137929" sldId="264"/>
            <ac:spMk id="9" creationId="{A8A58AD8-17C0-4FEC-9095-C29ACFAEEDF4}"/>
          </ac:spMkLst>
        </pc:spChg>
        <pc:spChg chg="add del mod">
          <ac:chgData name="Annette L" userId="9e9575a90489478b" providerId="LiveId" clId="{2207C5F2-FB06-4D70-B35E-2F7B9E36B772}" dt="2020-08-29T21:52:54.683" v="2934" actId="478"/>
          <ac:spMkLst>
            <pc:docMk/>
            <pc:sldMk cId="2947137929" sldId="264"/>
            <ac:spMk id="10" creationId="{973C4B62-69AE-4EF5-987F-5861DA4DD79E}"/>
          </ac:spMkLst>
        </pc:spChg>
        <pc:spChg chg="add del mod">
          <ac:chgData name="Annette L" userId="9e9575a90489478b" providerId="LiveId" clId="{2207C5F2-FB06-4D70-B35E-2F7B9E36B772}" dt="2020-08-29T21:52:50.653" v="2933" actId="478"/>
          <ac:spMkLst>
            <pc:docMk/>
            <pc:sldMk cId="2947137929" sldId="264"/>
            <ac:spMk id="11" creationId="{3F945A60-C8C7-4C99-8AB5-0E24C9FDC052}"/>
          </ac:spMkLst>
        </pc:spChg>
        <pc:spChg chg="del mod">
          <ac:chgData name="Annette L" userId="9e9575a90489478b" providerId="LiveId" clId="{2207C5F2-FB06-4D70-B35E-2F7B9E36B772}" dt="2020-08-29T21:53:03.026" v="2937" actId="478"/>
          <ac:spMkLst>
            <pc:docMk/>
            <pc:sldMk cId="2947137929" sldId="264"/>
            <ac:spMk id="12" creationId="{3B51CFD5-1D49-4DBA-9EF6-213385AEADB1}"/>
          </ac:spMkLst>
        </pc:spChg>
        <pc:spChg chg="del mod">
          <ac:chgData name="Annette L" userId="9e9575a90489478b" providerId="LiveId" clId="{2207C5F2-FB06-4D70-B35E-2F7B9E36B772}" dt="2020-08-29T21:52:46.602" v="2931" actId="478"/>
          <ac:spMkLst>
            <pc:docMk/>
            <pc:sldMk cId="2947137929" sldId="264"/>
            <ac:spMk id="13" creationId="{2118B1D3-6C4F-491E-93E9-B3066B3E16FC}"/>
          </ac:spMkLst>
        </pc:spChg>
        <pc:spChg chg="add del mod">
          <ac:chgData name="Annette L" userId="9e9575a90489478b" providerId="LiveId" clId="{2207C5F2-FB06-4D70-B35E-2F7B9E36B772}" dt="2020-08-29T21:39:18.215" v="2812" actId="478"/>
          <ac:spMkLst>
            <pc:docMk/>
            <pc:sldMk cId="2947137929" sldId="264"/>
            <ac:spMk id="14" creationId="{993DA277-AD79-42BA-BF06-66EAA7E30601}"/>
          </ac:spMkLst>
        </pc:spChg>
        <pc:spChg chg="mod">
          <ac:chgData name="Annette L" userId="9e9575a90489478b" providerId="LiveId" clId="{2207C5F2-FB06-4D70-B35E-2F7B9E36B772}" dt="2020-08-31T01:33:21.411" v="7764" actId="20577"/>
          <ac:spMkLst>
            <pc:docMk/>
            <pc:sldMk cId="2947137929" sldId="264"/>
            <ac:spMk id="15" creationId="{607B3789-7547-4872-BDAC-C2AEF79602F4}"/>
          </ac:spMkLst>
        </pc:spChg>
        <pc:spChg chg="add mod ord">
          <ac:chgData name="Annette L" userId="9e9575a90489478b" providerId="LiveId" clId="{2207C5F2-FB06-4D70-B35E-2F7B9E36B772}" dt="2020-08-29T21:58:40.278" v="2971" actId="1076"/>
          <ac:spMkLst>
            <pc:docMk/>
            <pc:sldMk cId="2947137929" sldId="264"/>
            <ac:spMk id="16" creationId="{7AF71470-DD94-43F6-874E-412F1ED8CBF7}"/>
          </ac:spMkLst>
        </pc:spChg>
        <pc:spChg chg="add mod ord">
          <ac:chgData name="Annette L" userId="9e9575a90489478b" providerId="LiveId" clId="{2207C5F2-FB06-4D70-B35E-2F7B9E36B772}" dt="2020-08-29T21:51:30.357" v="2926" actId="1076"/>
          <ac:spMkLst>
            <pc:docMk/>
            <pc:sldMk cId="2947137929" sldId="264"/>
            <ac:spMk id="17" creationId="{90B872F3-196E-43C7-8109-A1F823EA279E}"/>
          </ac:spMkLst>
        </pc:spChg>
        <pc:spChg chg="add del mod ord">
          <ac:chgData name="Annette L" userId="9e9575a90489478b" providerId="LiveId" clId="{2207C5F2-FB06-4D70-B35E-2F7B9E36B772}" dt="2020-08-29T21:57:43.926" v="2968" actId="478"/>
          <ac:spMkLst>
            <pc:docMk/>
            <pc:sldMk cId="2947137929" sldId="264"/>
            <ac:spMk id="20" creationId="{95AF91BD-A7DA-4F40-8D60-453746D10700}"/>
          </ac:spMkLst>
        </pc:spChg>
        <pc:spChg chg="add mod">
          <ac:chgData name="Annette L" userId="9e9575a90489478b" providerId="LiveId" clId="{2207C5F2-FB06-4D70-B35E-2F7B9E36B772}" dt="2020-08-29T21:59:07.128" v="2977" actId="1582"/>
          <ac:spMkLst>
            <pc:docMk/>
            <pc:sldMk cId="2947137929" sldId="264"/>
            <ac:spMk id="21" creationId="{E079BF2C-EBBB-4577-964B-131E0CDCBD35}"/>
          </ac:spMkLst>
        </pc:spChg>
        <pc:spChg chg="add mod">
          <ac:chgData name="Annette L" userId="9e9575a90489478b" providerId="LiveId" clId="{2207C5F2-FB06-4D70-B35E-2F7B9E36B772}" dt="2020-08-29T22:00:01.874" v="2987" actId="1076"/>
          <ac:spMkLst>
            <pc:docMk/>
            <pc:sldMk cId="2947137929" sldId="264"/>
            <ac:spMk id="24" creationId="{78CB23FC-F669-4A39-9652-14576C4BBA37}"/>
          </ac:spMkLst>
        </pc:spChg>
        <pc:spChg chg="add mod">
          <ac:chgData name="Annette L" userId="9e9575a90489478b" providerId="LiveId" clId="{2207C5F2-FB06-4D70-B35E-2F7B9E36B772}" dt="2020-08-29T22:01:06.173" v="2995" actId="1076"/>
          <ac:spMkLst>
            <pc:docMk/>
            <pc:sldMk cId="2947137929" sldId="264"/>
            <ac:spMk id="27" creationId="{DE8FCEC1-2D32-46E1-8633-C278CEA1DA1D}"/>
          </ac:spMkLst>
        </pc:spChg>
        <pc:spChg chg="add mod">
          <ac:chgData name="Annette L" userId="9e9575a90489478b" providerId="LiveId" clId="{2207C5F2-FB06-4D70-B35E-2F7B9E36B772}" dt="2020-08-29T22:01:13.632" v="2998" actId="1037"/>
          <ac:spMkLst>
            <pc:docMk/>
            <pc:sldMk cId="2947137929" sldId="264"/>
            <ac:spMk id="28" creationId="{AB141BAA-07C3-41FB-A593-323CA7699204}"/>
          </ac:spMkLst>
        </pc:spChg>
        <pc:spChg chg="add del mod">
          <ac:chgData name="Annette L" userId="9e9575a90489478b" providerId="LiveId" clId="{2207C5F2-FB06-4D70-B35E-2F7B9E36B772}" dt="2020-08-29T22:05:14.235" v="3041" actId="478"/>
          <ac:spMkLst>
            <pc:docMk/>
            <pc:sldMk cId="2947137929" sldId="264"/>
            <ac:spMk id="30" creationId="{79FDBC49-8F49-493B-8508-A3A780CED297}"/>
          </ac:spMkLst>
        </pc:spChg>
        <pc:spChg chg="add mod">
          <ac:chgData name="Annette L" userId="9e9575a90489478b" providerId="LiveId" clId="{2207C5F2-FB06-4D70-B35E-2F7B9E36B772}" dt="2020-08-29T22:12:15.744" v="3080" actId="207"/>
          <ac:spMkLst>
            <pc:docMk/>
            <pc:sldMk cId="2947137929" sldId="264"/>
            <ac:spMk id="33" creationId="{5B008B44-47C0-48B5-94AF-A54814DC1250}"/>
          </ac:spMkLst>
        </pc:spChg>
        <pc:spChg chg="add mod">
          <ac:chgData name="Annette L" userId="9e9575a90489478b" providerId="LiveId" clId="{2207C5F2-FB06-4D70-B35E-2F7B9E36B772}" dt="2020-08-29T22:12:32.319" v="3086" actId="1076"/>
          <ac:spMkLst>
            <pc:docMk/>
            <pc:sldMk cId="2947137929" sldId="264"/>
            <ac:spMk id="34" creationId="{72E46132-7DB9-42BA-90C1-AF01AFC183B5}"/>
          </ac:spMkLst>
        </pc:spChg>
        <pc:spChg chg="add mod">
          <ac:chgData name="Annette L" userId="9e9575a90489478b" providerId="LiveId" clId="{2207C5F2-FB06-4D70-B35E-2F7B9E36B772}" dt="2020-08-29T22:14:43.420" v="3089" actId="20577"/>
          <ac:spMkLst>
            <pc:docMk/>
            <pc:sldMk cId="2947137929" sldId="264"/>
            <ac:spMk id="35" creationId="{97B346E9-0277-4E2C-91B0-F27269D7BB94}"/>
          </ac:spMkLst>
        </pc:spChg>
        <pc:spChg chg="mod">
          <ac:chgData name="Annette L" userId="9e9575a90489478b" providerId="LiveId" clId="{2207C5F2-FB06-4D70-B35E-2F7B9E36B772}" dt="2020-08-29T22:15:03.767" v="3091" actId="1076"/>
          <ac:spMkLst>
            <pc:docMk/>
            <pc:sldMk cId="2947137929" sldId="264"/>
            <ac:spMk id="36" creationId="{B5B74C65-FCFE-4302-BEF8-01FD54A0C699}"/>
          </ac:spMkLst>
        </pc:spChg>
        <pc:spChg chg="add mod">
          <ac:chgData name="Annette L" userId="9e9575a90489478b" providerId="LiveId" clId="{2207C5F2-FB06-4D70-B35E-2F7B9E36B772}" dt="2020-08-29T22:15:15.245" v="3097" actId="20577"/>
          <ac:spMkLst>
            <pc:docMk/>
            <pc:sldMk cId="2947137929" sldId="264"/>
            <ac:spMk id="37" creationId="{F05C214E-7AF1-42C7-82A8-923EC4238861}"/>
          </ac:spMkLst>
        </pc:spChg>
        <pc:spChg chg="add mod">
          <ac:chgData name="Annette L" userId="9e9575a90489478b" providerId="LiveId" clId="{2207C5F2-FB06-4D70-B35E-2F7B9E36B772}" dt="2020-08-29T22:15:47.529" v="3110" actId="20577"/>
          <ac:spMkLst>
            <pc:docMk/>
            <pc:sldMk cId="2947137929" sldId="264"/>
            <ac:spMk id="38" creationId="{66ACCADC-3405-426F-A787-B1DCF89B6C81}"/>
          </ac:spMkLst>
        </pc:spChg>
        <pc:spChg chg="add mod">
          <ac:chgData name="Annette L" userId="9e9575a90489478b" providerId="LiveId" clId="{2207C5F2-FB06-4D70-B35E-2F7B9E36B772}" dt="2020-08-29T22:15:38.325" v="3107" actId="20577"/>
          <ac:spMkLst>
            <pc:docMk/>
            <pc:sldMk cId="2947137929" sldId="264"/>
            <ac:spMk id="39" creationId="{3D26F96F-F16B-4E45-B7E3-126967E60147}"/>
          </ac:spMkLst>
        </pc:spChg>
        <pc:picChg chg="add mod">
          <ac:chgData name="Annette L" userId="9e9575a90489478b" providerId="LiveId" clId="{2207C5F2-FB06-4D70-B35E-2F7B9E36B772}" dt="2020-08-29T21:59:55.995" v="2986" actId="1076"/>
          <ac:picMkLst>
            <pc:docMk/>
            <pc:sldMk cId="2947137929" sldId="264"/>
            <ac:picMk id="18" creationId="{9FF98E89-3BBF-47A1-83D6-58AEC7F0289B}"/>
          </ac:picMkLst>
        </pc:picChg>
        <pc:picChg chg="add mod">
          <ac:chgData name="Annette L" userId="9e9575a90489478b" providerId="LiveId" clId="{2207C5F2-FB06-4D70-B35E-2F7B9E36B772}" dt="2020-08-29T22:11:16.197" v="3068" actId="1076"/>
          <ac:picMkLst>
            <pc:docMk/>
            <pc:sldMk cId="2947137929" sldId="264"/>
            <ac:picMk id="19" creationId="{51B804EE-46F6-49DD-BA9A-0EEFF9C85D4D}"/>
          </ac:picMkLst>
        </pc:picChg>
        <pc:picChg chg="add mod">
          <ac:chgData name="Annette L" userId="9e9575a90489478b" providerId="LiveId" clId="{2207C5F2-FB06-4D70-B35E-2F7B9E36B772}" dt="2020-08-29T22:05:42.978" v="3047" actId="1076"/>
          <ac:picMkLst>
            <pc:docMk/>
            <pc:sldMk cId="2947137929" sldId="264"/>
            <ac:picMk id="31" creationId="{4A68C105-5A67-46F9-BC6F-993E44DA51CA}"/>
          </ac:picMkLst>
        </pc:picChg>
        <pc:picChg chg="add mod">
          <ac:chgData name="Annette L" userId="9e9575a90489478b" providerId="LiveId" clId="{2207C5F2-FB06-4D70-B35E-2F7B9E36B772}" dt="2020-08-29T22:06:03.280" v="3051" actId="1076"/>
          <ac:picMkLst>
            <pc:docMk/>
            <pc:sldMk cId="2947137929" sldId="264"/>
            <ac:picMk id="32" creationId="{FC409B83-B4BF-4EEA-A3F2-7F26BA99982D}"/>
          </ac:picMkLst>
        </pc:picChg>
        <pc:cxnChg chg="add del mod">
          <ac:chgData name="Annette L" userId="9e9575a90489478b" providerId="LiveId" clId="{2207C5F2-FB06-4D70-B35E-2F7B9E36B772}" dt="2020-08-29T22:04:22.177" v="3035" actId="478"/>
          <ac:cxnSpMkLst>
            <pc:docMk/>
            <pc:sldMk cId="2947137929" sldId="264"/>
            <ac:cxnSpMk id="23" creationId="{39AED933-CCEF-4247-97BA-AE6E1C962364}"/>
          </ac:cxnSpMkLst>
        </pc:cxnChg>
        <pc:cxnChg chg="add del mod">
          <ac:chgData name="Annette L" userId="9e9575a90489478b" providerId="LiveId" clId="{2207C5F2-FB06-4D70-B35E-2F7B9E36B772}" dt="2020-08-29T22:04:24.449" v="3036" actId="478"/>
          <ac:cxnSpMkLst>
            <pc:docMk/>
            <pc:sldMk cId="2947137929" sldId="264"/>
            <ac:cxnSpMk id="25" creationId="{562B2FB2-8D9A-4BBA-8B27-8757FC5D78AE}"/>
          </ac:cxnSpMkLst>
        </pc:cxnChg>
      </pc:sldChg>
      <pc:sldChg chg="addSp delSp modSp add mod setBg delDesignElem">
        <pc:chgData name="Annette L" userId="9e9575a90489478b" providerId="LiveId" clId="{2207C5F2-FB06-4D70-B35E-2F7B9E36B772}" dt="2020-09-03T03:16:50.617" v="8596"/>
        <pc:sldMkLst>
          <pc:docMk/>
          <pc:sldMk cId="2060859706" sldId="265"/>
        </pc:sldMkLst>
        <pc:spChg chg="mod">
          <ac:chgData name="Annette L" userId="9e9575a90489478b" providerId="LiveId" clId="{2207C5F2-FB06-4D70-B35E-2F7B9E36B772}" dt="2020-08-29T19:57:23.206" v="1737" actId="26606"/>
          <ac:spMkLst>
            <pc:docMk/>
            <pc:sldMk cId="2060859706" sldId="265"/>
            <ac:spMk id="2" creationId="{6FE6263D-48CD-4F16-9909-80B98E2DE297}"/>
          </ac:spMkLst>
        </pc:spChg>
        <pc:spChg chg="mod">
          <ac:chgData name="Annette L" userId="9e9575a90489478b" providerId="LiveId" clId="{2207C5F2-FB06-4D70-B35E-2F7B9E36B772}" dt="2020-09-02T21:04:38.934" v="8265" actId="20577"/>
          <ac:spMkLst>
            <pc:docMk/>
            <pc:sldMk cId="2060859706" sldId="265"/>
            <ac:spMk id="3" creationId="{ACBDFB60-C2A5-4244-9BAF-B87F49CF3279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2060859706" sldId="265"/>
            <ac:spMk id="71" creationId="{F4C0B10B-D2C4-4A54-AFAD-3D27DF88BB37}"/>
          </ac:spMkLst>
        </pc:spChg>
        <pc:grpChg chg="add del">
          <ac:chgData name="Annette L" userId="9e9575a90489478b" providerId="LiveId" clId="{2207C5F2-FB06-4D70-B35E-2F7B9E36B772}" dt="2020-09-03T03:16:50.617" v="8596"/>
          <ac:grpSpMkLst>
            <pc:docMk/>
            <pc:sldMk cId="2060859706" sldId="265"/>
            <ac:grpSpMk id="73" creationId="{B6BADB90-C74B-40D6-86DC-503F65FCE8DC}"/>
          </ac:grpSpMkLst>
        </pc:grpChg>
        <pc:picChg chg="add mod">
          <ac:chgData name="Annette L" userId="9e9575a90489478b" providerId="LiveId" clId="{2207C5F2-FB06-4D70-B35E-2F7B9E36B772}" dt="2020-08-29T19:57:23.206" v="1737" actId="26606"/>
          <ac:picMkLst>
            <pc:docMk/>
            <pc:sldMk cId="2060859706" sldId="265"/>
            <ac:picMk id="2050" creationId="{1C81C7A6-47F8-4A00-A249-01817529A21B}"/>
          </ac:picMkLst>
        </pc:picChg>
      </pc:sldChg>
      <pc:sldChg chg="addSp delSp modSp add mod setBg delDesignElem">
        <pc:chgData name="Annette L" userId="9e9575a90489478b" providerId="LiveId" clId="{2207C5F2-FB06-4D70-B35E-2F7B9E36B772}" dt="2020-09-03T03:16:50.617" v="8596"/>
        <pc:sldMkLst>
          <pc:docMk/>
          <pc:sldMk cId="3679344392" sldId="266"/>
        </pc:sldMkLst>
        <pc:spChg chg="mod">
          <ac:chgData name="Annette L" userId="9e9575a90489478b" providerId="LiveId" clId="{2207C5F2-FB06-4D70-B35E-2F7B9E36B772}" dt="2020-09-02T19:11:34.846" v="8143" actId="26606"/>
          <ac:spMkLst>
            <pc:docMk/>
            <pc:sldMk cId="3679344392" sldId="266"/>
            <ac:spMk id="2" creationId="{D8DD484E-C3CB-4E51-8631-266D58A079B8}"/>
          </ac:spMkLst>
        </pc:spChg>
        <pc:spChg chg="del mod">
          <ac:chgData name="Annette L" userId="9e9575a90489478b" providerId="LiveId" clId="{2207C5F2-FB06-4D70-B35E-2F7B9E36B772}" dt="2020-09-02T19:11:34.846" v="8143" actId="26606"/>
          <ac:spMkLst>
            <pc:docMk/>
            <pc:sldMk cId="3679344392" sldId="266"/>
            <ac:spMk id="3" creationId="{EDC05A9C-AFA8-4F6E-A7C6-593D2D417D47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3679344392" sldId="266"/>
            <ac:spMk id="9" creationId="{42285737-90EE-47DC-AC80-8AE156B11969}"/>
          </ac:spMkLst>
        </pc:spChg>
        <pc:grpChg chg="add del">
          <ac:chgData name="Annette L" userId="9e9575a90489478b" providerId="LiveId" clId="{2207C5F2-FB06-4D70-B35E-2F7B9E36B772}" dt="2020-09-03T03:16:50.617" v="8596"/>
          <ac:grpSpMkLst>
            <pc:docMk/>
            <pc:sldMk cId="3679344392" sldId="266"/>
            <ac:grpSpMk id="11" creationId="{B57BDC17-F1B3-455F-BBF1-680AA1F25C06}"/>
          </ac:grpSpMkLst>
        </pc:grpChg>
        <pc:graphicFrameChg chg="add mod">
          <ac:chgData name="Annette L" userId="9e9575a90489478b" providerId="LiveId" clId="{2207C5F2-FB06-4D70-B35E-2F7B9E36B772}" dt="2020-09-03T02:50:07.183" v="8268" actId="20577"/>
          <ac:graphicFrameMkLst>
            <pc:docMk/>
            <pc:sldMk cId="3679344392" sldId="266"/>
            <ac:graphicFrameMk id="5" creationId="{16889146-DE2A-43A7-8B33-B8E3431B3011}"/>
          </ac:graphicFrameMkLst>
        </pc:graphicFrameChg>
      </pc:sldChg>
      <pc:sldChg chg="addSp delSp modSp add mod setBg delDesignElem">
        <pc:chgData name="Annette L" userId="9e9575a90489478b" providerId="LiveId" clId="{2207C5F2-FB06-4D70-B35E-2F7B9E36B772}" dt="2020-09-03T03:16:50.617" v="8596"/>
        <pc:sldMkLst>
          <pc:docMk/>
          <pc:sldMk cId="3820532918" sldId="267"/>
        </pc:sldMkLst>
        <pc:spChg chg="mod">
          <ac:chgData name="Annette L" userId="9e9575a90489478b" providerId="LiveId" clId="{2207C5F2-FB06-4D70-B35E-2F7B9E36B772}" dt="2020-09-03T03:16:50.617" v="8596"/>
          <ac:spMkLst>
            <pc:docMk/>
            <pc:sldMk cId="3820532918" sldId="267"/>
            <ac:spMk id="2" creationId="{A8B3D6A5-D9D3-4E01-9E06-F1F9B3953B40}"/>
          </ac:spMkLst>
        </pc:spChg>
        <pc:spChg chg="mod">
          <ac:chgData name="Annette L" userId="9e9575a90489478b" providerId="LiveId" clId="{2207C5F2-FB06-4D70-B35E-2F7B9E36B772}" dt="2020-08-29T22:58:20.869" v="3771" actId="20577"/>
          <ac:spMkLst>
            <pc:docMk/>
            <pc:sldMk cId="3820532918" sldId="267"/>
            <ac:spMk id="3" creationId="{C3AA8849-D628-4C7D-AE5D-90376CBD5367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3820532918" sldId="267"/>
            <ac:spMk id="71" creationId="{201CC55D-ED54-4C5C-95E6-10947BD1103B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3820532918" sldId="267"/>
            <ac:spMk id="77" creationId="{3873B707-463F-40B0-8227-E8CC6C67EB25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3820532918" sldId="267"/>
            <ac:spMk id="79" creationId="{C13237C8-E62C-4F0D-A318-BD6FB6C2D138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3820532918" sldId="267"/>
            <ac:spMk id="81" creationId="{19C9EAEA-39D0-4B0E-A0EB-51E7B26740B1}"/>
          </ac:spMkLst>
        </pc:spChg>
        <pc:grpChg chg="add del">
          <ac:chgData name="Annette L" userId="9e9575a90489478b" providerId="LiveId" clId="{2207C5F2-FB06-4D70-B35E-2F7B9E36B772}" dt="2020-09-03T03:16:50.617" v="8596"/>
          <ac:grpSpMkLst>
            <pc:docMk/>
            <pc:sldMk cId="3820532918" sldId="267"/>
            <ac:grpSpMk id="73" creationId="{1DE889C7-FAD6-4397-98E2-05D503484459}"/>
          </ac:grpSpMkLst>
        </pc:grpChg>
        <pc:picChg chg="add mod">
          <ac:chgData name="Annette L" userId="9e9575a90489478b" providerId="LiveId" clId="{2207C5F2-FB06-4D70-B35E-2F7B9E36B772}" dt="2020-08-29T22:54:54.227" v="3377" actId="26606"/>
          <ac:picMkLst>
            <pc:docMk/>
            <pc:sldMk cId="3820532918" sldId="267"/>
            <ac:picMk id="4098" creationId="{01BB6819-DD6E-4797-B0D0-1F075D4EA644}"/>
          </ac:picMkLst>
        </pc:picChg>
      </pc:sldChg>
      <pc:sldChg chg="addSp delSp modSp add mod setBg delDesignElem">
        <pc:chgData name="Annette L" userId="9e9575a90489478b" providerId="LiveId" clId="{2207C5F2-FB06-4D70-B35E-2F7B9E36B772}" dt="2020-09-03T03:16:50.617" v="8596"/>
        <pc:sldMkLst>
          <pc:docMk/>
          <pc:sldMk cId="961109745" sldId="268"/>
        </pc:sldMkLst>
        <pc:spChg chg="mod">
          <ac:chgData name="Annette L" userId="9e9575a90489478b" providerId="LiveId" clId="{2207C5F2-FB06-4D70-B35E-2F7B9E36B772}" dt="2020-09-02T19:46:27.861" v="8240" actId="26606"/>
          <ac:spMkLst>
            <pc:docMk/>
            <pc:sldMk cId="961109745" sldId="268"/>
            <ac:spMk id="2" creationId="{4FA4C147-181A-45E2-9604-979DCA545FAF}"/>
          </ac:spMkLst>
        </pc:spChg>
        <pc:spChg chg="mod">
          <ac:chgData name="Annette L" userId="9e9575a90489478b" providerId="LiveId" clId="{2207C5F2-FB06-4D70-B35E-2F7B9E36B772}" dt="2020-09-02T19:46:43.353" v="8242" actId="20577"/>
          <ac:spMkLst>
            <pc:docMk/>
            <pc:sldMk cId="961109745" sldId="268"/>
            <ac:spMk id="3" creationId="{0A5E24D2-81E9-4643-A6D6-C7A2205C4CD2}"/>
          </ac:spMkLst>
        </pc:spChg>
        <pc:spChg chg="add mod">
          <ac:chgData name="Annette L" userId="9e9575a90489478b" providerId="LiveId" clId="{2207C5F2-FB06-4D70-B35E-2F7B9E36B772}" dt="2020-09-02T19:46:27.861" v="8240" actId="26606"/>
          <ac:spMkLst>
            <pc:docMk/>
            <pc:sldMk cId="961109745" sldId="268"/>
            <ac:spMk id="4" creationId="{4CA8F848-DC39-4C2A-9F10-64CD901726C9}"/>
          </ac:spMkLst>
        </pc:spChg>
        <pc:spChg chg="add mod">
          <ac:chgData name="Annette L" userId="9e9575a90489478b" providerId="LiveId" clId="{2207C5F2-FB06-4D70-B35E-2F7B9E36B772}" dt="2020-09-02T19:46:48.714" v="8243" actId="1076"/>
          <ac:spMkLst>
            <pc:docMk/>
            <pc:sldMk cId="961109745" sldId="268"/>
            <ac:spMk id="6" creationId="{B29BC841-A8B3-46A8-8E50-98AE71F43132}"/>
          </ac:spMkLst>
        </pc:spChg>
        <pc:spChg chg="add del mod">
          <ac:chgData name="Annette L" userId="9e9575a90489478b" providerId="LiveId" clId="{2207C5F2-FB06-4D70-B35E-2F7B9E36B772}" dt="2020-08-29T23:49:17.711" v="4980" actId="478"/>
          <ac:spMkLst>
            <pc:docMk/>
            <pc:sldMk cId="961109745" sldId="268"/>
            <ac:spMk id="7" creationId="{3D3C80D1-5FFC-4041-BD37-F9CA0B4ED342}"/>
          </ac:spMkLst>
        </pc:spChg>
        <pc:spChg chg="add del">
          <ac:chgData name="Annette L" userId="9e9575a90489478b" providerId="LiveId" clId="{2207C5F2-FB06-4D70-B35E-2F7B9E36B772}" dt="2020-09-02T19:46:27.861" v="8240" actId="26606"/>
          <ac:spMkLst>
            <pc:docMk/>
            <pc:sldMk cId="961109745" sldId="268"/>
            <ac:spMk id="11" creationId="{49CD2D09-B1BB-4DF5-9E1C-3D21B21EDEFD}"/>
          </ac:spMkLst>
        </pc:spChg>
        <pc:spChg chg="add del">
          <ac:chgData name="Annette L" userId="9e9575a90489478b" providerId="LiveId" clId="{2207C5F2-FB06-4D70-B35E-2F7B9E36B772}" dt="2020-09-02T19:46:27.861" v="8240" actId="26606"/>
          <ac:spMkLst>
            <pc:docMk/>
            <pc:sldMk cId="961109745" sldId="268"/>
            <ac:spMk id="15" creationId="{967C29FE-FD32-4AFB-AD20-DBDF5864B2D8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961109745" sldId="268"/>
            <ac:spMk id="20" creationId="{AFA67CD3-AB4E-4A7A-BEB8-53C445D8C44E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961109745" sldId="268"/>
            <ac:spMk id="24" creationId="{339C8D78-A644-462F-B674-F440635E5353}"/>
          </ac:spMkLst>
        </pc:spChg>
        <pc:picChg chg="add mod">
          <ac:chgData name="Annette L" userId="9e9575a90489478b" providerId="LiveId" clId="{2207C5F2-FB06-4D70-B35E-2F7B9E36B772}" dt="2020-09-02T19:46:27.861" v="8240" actId="26606"/>
          <ac:picMkLst>
            <pc:docMk/>
            <pc:sldMk cId="961109745" sldId="268"/>
            <ac:picMk id="5" creationId="{36FDA4E4-3A76-4E39-BD52-E7D97F40C833}"/>
          </ac:picMkLst>
        </pc:picChg>
        <pc:picChg chg="add del">
          <ac:chgData name="Annette L" userId="9e9575a90489478b" providerId="LiveId" clId="{2207C5F2-FB06-4D70-B35E-2F7B9E36B772}" dt="2020-09-02T19:46:27.861" v="8240" actId="26606"/>
          <ac:picMkLst>
            <pc:docMk/>
            <pc:sldMk cId="961109745" sldId="268"/>
            <ac:picMk id="13" creationId="{83355637-BA71-4F63-94C9-E77BF81BDFC0}"/>
          </ac:picMkLst>
        </pc:picChg>
        <pc:picChg chg="add del">
          <ac:chgData name="Annette L" userId="9e9575a90489478b" providerId="LiveId" clId="{2207C5F2-FB06-4D70-B35E-2F7B9E36B772}" dt="2020-09-03T03:16:50.617" v="8596"/>
          <ac:picMkLst>
            <pc:docMk/>
            <pc:sldMk cId="961109745" sldId="268"/>
            <ac:picMk id="22" creationId="{07CF545F-9C2E-4446-97CD-AD92990C2B68}"/>
          </ac:picMkLst>
        </pc:picChg>
        <pc:picChg chg="add del mod">
          <ac:chgData name="Annette L" userId="9e9575a90489478b" providerId="LiveId" clId="{2207C5F2-FB06-4D70-B35E-2F7B9E36B772}" dt="2020-08-29T23:01:20.434" v="3892" actId="478"/>
          <ac:picMkLst>
            <pc:docMk/>
            <pc:sldMk cId="961109745" sldId="268"/>
            <ac:picMk id="6146" creationId="{39DF50FD-4046-4C43-BA0B-A7FF99BEEAC1}"/>
          </ac:picMkLst>
        </pc:picChg>
      </pc:sldChg>
      <pc:sldChg chg="addSp delSp modSp add mod setBg delDesignElem">
        <pc:chgData name="Annette L" userId="9e9575a90489478b" providerId="LiveId" clId="{2207C5F2-FB06-4D70-B35E-2F7B9E36B772}" dt="2020-09-03T03:16:50.617" v="8596"/>
        <pc:sldMkLst>
          <pc:docMk/>
          <pc:sldMk cId="1857338784" sldId="269"/>
        </pc:sldMkLst>
        <pc:spChg chg="mod">
          <ac:chgData name="Annette L" userId="9e9575a90489478b" providerId="LiveId" clId="{2207C5F2-FB06-4D70-B35E-2F7B9E36B772}" dt="2020-09-03T03:16:50.617" v="8596"/>
          <ac:spMkLst>
            <pc:docMk/>
            <pc:sldMk cId="1857338784" sldId="269"/>
            <ac:spMk id="2" creationId="{BB065B24-46F5-42E7-B184-F70DD61129F0}"/>
          </ac:spMkLst>
        </pc:spChg>
        <pc:spChg chg="mod">
          <ac:chgData name="Annette L" userId="9e9575a90489478b" providerId="LiveId" clId="{2207C5F2-FB06-4D70-B35E-2F7B9E36B772}" dt="2020-09-03T03:16:50.617" v="8596"/>
          <ac:spMkLst>
            <pc:docMk/>
            <pc:sldMk cId="1857338784" sldId="269"/>
            <ac:spMk id="3" creationId="{3DF91FEC-BBC6-4C4A-89ED-9524FAC81A16}"/>
          </ac:spMkLst>
        </pc:spChg>
        <pc:spChg chg="mod">
          <ac:chgData name="Annette L" userId="9e9575a90489478b" providerId="LiveId" clId="{2207C5F2-FB06-4D70-B35E-2F7B9E36B772}" dt="2020-08-30T00:03:55.903" v="5593" actId="1076"/>
          <ac:spMkLst>
            <pc:docMk/>
            <pc:sldMk cId="1857338784" sldId="269"/>
            <ac:spMk id="4" creationId="{F0ACE650-4550-4703-88B5-D9F5BBDDBECA}"/>
          </ac:spMkLst>
        </pc:spChg>
        <pc:spChg chg="add del">
          <ac:chgData name="Annette L" userId="9e9575a90489478b" providerId="LiveId" clId="{2207C5F2-FB06-4D70-B35E-2F7B9E36B772}" dt="2020-08-30T00:03:43.534" v="5591" actId="26606"/>
          <ac:spMkLst>
            <pc:docMk/>
            <pc:sldMk cId="1857338784" sldId="269"/>
            <ac:spMk id="71" creationId="{640E93D9-F13F-4097-A159-E0A6CEBA8F3B}"/>
          </ac:spMkLst>
        </pc:spChg>
        <pc:spChg chg="add del">
          <ac:chgData name="Annette L" userId="9e9575a90489478b" providerId="LiveId" clId="{2207C5F2-FB06-4D70-B35E-2F7B9E36B772}" dt="2020-08-30T00:03:43.534" v="5591" actId="26606"/>
          <ac:spMkLst>
            <pc:docMk/>
            <pc:sldMk cId="1857338784" sldId="269"/>
            <ac:spMk id="73" creationId="{BA3D150B-ADB5-401D-8304-C7845A109595}"/>
          </ac:spMkLst>
        </pc:spChg>
        <pc:spChg chg="add del">
          <ac:chgData name="Annette L" userId="9e9575a90489478b" providerId="LiveId" clId="{2207C5F2-FB06-4D70-B35E-2F7B9E36B772}" dt="2020-08-30T00:03:43.534" v="5591" actId="26606"/>
          <ac:spMkLst>
            <pc:docMk/>
            <pc:sldMk cId="1857338784" sldId="269"/>
            <ac:spMk id="75" creationId="{ACD3AB31-A71C-4414-BA05-CF667CBA34D2}"/>
          </ac:spMkLst>
        </pc:spChg>
        <pc:picChg chg="add del mod ord">
          <ac:chgData name="Annette L" userId="9e9575a90489478b" providerId="LiveId" clId="{2207C5F2-FB06-4D70-B35E-2F7B9E36B772}" dt="2020-08-30T00:03:43.534" v="5591" actId="26606"/>
          <ac:picMkLst>
            <pc:docMk/>
            <pc:sldMk cId="1857338784" sldId="269"/>
            <ac:picMk id="7170" creationId="{79837F78-ECED-4073-9FB2-F147010EE308}"/>
          </ac:picMkLst>
        </pc:picChg>
        <pc:cxnChg chg="add del">
          <ac:chgData name="Annette L" userId="9e9575a90489478b" providerId="LiveId" clId="{2207C5F2-FB06-4D70-B35E-2F7B9E36B772}" dt="2020-09-03T03:16:50.617" v="8596"/>
          <ac:cxnSpMkLst>
            <pc:docMk/>
            <pc:sldMk cId="1857338784" sldId="269"/>
            <ac:cxnSpMk id="74" creationId="{A7F400EE-A8A5-48AF-B4D6-291B52C6F0B0}"/>
          </ac:cxnSpMkLst>
        </pc:cxnChg>
      </pc:sldChg>
      <pc:sldChg chg="addSp delSp modSp add mod setBg delDesignElem">
        <pc:chgData name="Annette L" userId="9e9575a90489478b" providerId="LiveId" clId="{2207C5F2-FB06-4D70-B35E-2F7B9E36B772}" dt="2020-09-03T03:16:50.617" v="8596"/>
        <pc:sldMkLst>
          <pc:docMk/>
          <pc:sldMk cId="914600417" sldId="270"/>
        </pc:sldMkLst>
        <pc:spChg chg="add del">
          <ac:chgData name="Annette L" userId="9e9575a90489478b" providerId="LiveId" clId="{2207C5F2-FB06-4D70-B35E-2F7B9E36B772}" dt="2020-08-29T23:49:58.581" v="4987" actId="26606"/>
          <ac:spMkLst>
            <pc:docMk/>
            <pc:sldMk cId="914600417" sldId="270"/>
            <ac:spMk id="2" creationId="{561B336D-AA40-4C68-9BCB-4AD5908DC7D6}"/>
          </ac:spMkLst>
        </pc:spChg>
        <pc:spChg chg="add del">
          <ac:chgData name="Annette L" userId="9e9575a90489478b" providerId="LiveId" clId="{2207C5F2-FB06-4D70-B35E-2F7B9E36B772}" dt="2020-08-29T23:49:58.581" v="4987" actId="26606"/>
          <ac:spMkLst>
            <pc:docMk/>
            <pc:sldMk cId="914600417" sldId="270"/>
            <ac:spMk id="3" creationId="{DF0554CE-32E5-417F-AE2F-04DD71FE9EF3}"/>
          </ac:spMkLst>
        </pc:spChg>
        <pc:spChg chg="add mod">
          <ac:chgData name="Annette L" userId="9e9575a90489478b" providerId="LiveId" clId="{2207C5F2-FB06-4D70-B35E-2F7B9E36B772}" dt="2020-08-29T23:50:12.092" v="4991" actId="1076"/>
          <ac:spMkLst>
            <pc:docMk/>
            <pc:sldMk cId="914600417" sldId="270"/>
            <ac:spMk id="5" creationId="{6B5BCCBA-4661-4DDF-9618-A5643D2D32B4}"/>
          </ac:spMkLst>
        </pc:spChg>
        <pc:spChg chg="add mod">
          <ac:chgData name="Annette L" userId="9e9575a90489478b" providerId="LiveId" clId="{2207C5F2-FB06-4D70-B35E-2F7B9E36B772}" dt="2020-08-29T23:51:13.349" v="5002" actId="207"/>
          <ac:spMkLst>
            <pc:docMk/>
            <pc:sldMk cId="914600417" sldId="270"/>
            <ac:spMk id="6" creationId="{924C8EC4-64A0-44EA-8E44-467749E43204}"/>
          </ac:spMkLst>
        </pc:spChg>
        <pc:spChg chg="add del">
          <ac:chgData name="Annette L" userId="9e9575a90489478b" providerId="LiveId" clId="{2207C5F2-FB06-4D70-B35E-2F7B9E36B772}" dt="2020-08-29T23:49:58.540" v="4986" actId="26606"/>
          <ac:spMkLst>
            <pc:docMk/>
            <pc:sldMk cId="914600417" sldId="270"/>
            <ac:spMk id="10" creationId="{3DAD86CA-8235-409B-982B-5E7A033E2392}"/>
          </ac:spMkLst>
        </pc:spChg>
        <pc:spChg chg="add del">
          <ac:chgData name="Annette L" userId="9e9575a90489478b" providerId="LiveId" clId="{2207C5F2-FB06-4D70-B35E-2F7B9E36B772}" dt="2020-08-29T23:49:58.540" v="4986" actId="26606"/>
          <ac:spMkLst>
            <pc:docMk/>
            <pc:sldMk cId="914600417" sldId="270"/>
            <ac:spMk id="12" creationId="{9F234FBA-3501-47B4-AE0C-AA4AFBC8F603}"/>
          </ac:spMkLst>
        </pc:spChg>
        <pc:spChg chg="add mod">
          <ac:chgData name="Annette L" userId="9e9575a90489478b" providerId="LiveId" clId="{2207C5F2-FB06-4D70-B35E-2F7B9E36B772}" dt="2020-08-29T23:50:39.120" v="4996" actId="1076"/>
          <ac:spMkLst>
            <pc:docMk/>
            <pc:sldMk cId="914600417" sldId="270"/>
            <ac:spMk id="13" creationId="{21645CCE-02DA-48EA-9A59-67385AC20D8A}"/>
          </ac:spMkLst>
        </pc:spChg>
        <pc:spChg chg="add del">
          <ac:chgData name="Annette L" userId="9e9575a90489478b" providerId="LiveId" clId="{2207C5F2-FB06-4D70-B35E-2F7B9E36B772}" dt="2020-08-29T23:49:58.540" v="4986" actId="26606"/>
          <ac:spMkLst>
            <pc:docMk/>
            <pc:sldMk cId="914600417" sldId="270"/>
            <ac:spMk id="14" creationId="{B5EF893B-0491-416E-9D33-BADE9600792A}"/>
          </ac:spMkLst>
        </pc:spChg>
        <pc:spChg chg="add mod">
          <ac:chgData name="Annette L" userId="9e9575a90489478b" providerId="LiveId" clId="{2207C5F2-FB06-4D70-B35E-2F7B9E36B772}" dt="2020-08-29T23:50:44.391" v="4998" actId="1076"/>
          <ac:spMkLst>
            <pc:docMk/>
            <pc:sldMk cId="914600417" sldId="270"/>
            <ac:spMk id="15" creationId="{E0EBD542-353B-48AD-B174-A392D00E21BF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914600417" sldId="270"/>
            <ac:spMk id="18" creationId="{53F29798-D584-4792-9B62-3F5F5C36D619}"/>
          </ac:spMkLst>
        </pc:spChg>
        <pc:spChg chg="add del">
          <ac:chgData name="Annette L" userId="9e9575a90489478b" providerId="LiveId" clId="{2207C5F2-FB06-4D70-B35E-2F7B9E36B772}" dt="2020-08-29T23:50:07.004" v="4989" actId="478"/>
          <ac:spMkLst>
            <pc:docMk/>
            <pc:sldMk cId="914600417" sldId="270"/>
            <ac:spMk id="19" creationId="{561B336D-AA40-4C68-9BCB-4AD5908DC7D6}"/>
          </ac:spMkLst>
        </pc:spChg>
        <pc:picChg chg="add mod">
          <ac:chgData name="Annette L" userId="9e9575a90489478b" providerId="LiveId" clId="{2207C5F2-FB06-4D70-B35E-2F7B9E36B772}" dt="2020-08-29T23:50:15.319" v="4992" actId="1076"/>
          <ac:picMkLst>
            <pc:docMk/>
            <pc:sldMk cId="914600417" sldId="270"/>
            <ac:picMk id="4" creationId="{18BBBFA2-0BF7-4F75-A17F-CF281DB04E07}"/>
          </ac:picMkLst>
        </pc:picChg>
        <pc:cxnChg chg="add del">
          <ac:chgData name="Annette L" userId="9e9575a90489478b" providerId="LiveId" clId="{2207C5F2-FB06-4D70-B35E-2F7B9E36B772}" dt="2020-08-29T23:49:58.540" v="4986" actId="26606"/>
          <ac:cxnSpMkLst>
            <pc:docMk/>
            <pc:sldMk cId="914600417" sldId="270"/>
            <ac:cxnSpMk id="16" creationId="{469F4FF8-F8B0-4630-BA1B-0D8B324CD5FF}"/>
          </ac:cxnSpMkLst>
        </pc:cxnChg>
      </pc:sldChg>
      <pc:sldChg chg="addSp delSp modSp add mod setBg delDesignElem">
        <pc:chgData name="Annette L" userId="9e9575a90489478b" providerId="LiveId" clId="{2207C5F2-FB06-4D70-B35E-2F7B9E36B772}" dt="2020-09-03T03:19:31.113" v="8626" actId="20577"/>
        <pc:sldMkLst>
          <pc:docMk/>
          <pc:sldMk cId="1602697921" sldId="271"/>
        </pc:sldMkLst>
        <pc:spChg chg="mod">
          <ac:chgData name="Annette L" userId="9e9575a90489478b" providerId="LiveId" clId="{2207C5F2-FB06-4D70-B35E-2F7B9E36B772}" dt="2020-08-31T01:54:24.086" v="7840" actId="20577"/>
          <ac:spMkLst>
            <pc:docMk/>
            <pc:sldMk cId="1602697921" sldId="271"/>
            <ac:spMk id="2" creationId="{5C1F1FE5-BBA9-41C5-B659-4F3447487B52}"/>
          </ac:spMkLst>
        </pc:spChg>
        <pc:spChg chg="add del mod">
          <ac:chgData name="Annette L" userId="9e9575a90489478b" providerId="LiveId" clId="{2207C5F2-FB06-4D70-B35E-2F7B9E36B772}" dt="2020-09-03T03:18:22.547" v="8622" actId="20577"/>
          <ac:spMkLst>
            <pc:docMk/>
            <pc:sldMk cId="1602697921" sldId="271"/>
            <ac:spMk id="3" creationId="{617A8BAF-C153-4BDB-A4F0-F0DA4FC5370A}"/>
          </ac:spMkLst>
        </pc:spChg>
        <pc:spChg chg="add mod">
          <ac:chgData name="Annette L" userId="9e9575a90489478b" providerId="LiveId" clId="{2207C5F2-FB06-4D70-B35E-2F7B9E36B772}" dt="2020-09-03T03:19:31.113" v="8626" actId="20577"/>
          <ac:spMkLst>
            <pc:docMk/>
            <pc:sldMk cId="1602697921" sldId="271"/>
            <ac:spMk id="5" creationId="{0AF605F6-598E-4885-9746-9BB1F0CE2F8B}"/>
          </ac:spMkLst>
        </pc:spChg>
        <pc:spChg chg="add del">
          <ac:chgData name="Annette L" userId="9e9575a90489478b" providerId="LiveId" clId="{2207C5F2-FB06-4D70-B35E-2F7B9E36B772}" dt="2020-08-30T00:05:48.220" v="5602" actId="26606"/>
          <ac:spMkLst>
            <pc:docMk/>
            <pc:sldMk cId="1602697921" sldId="271"/>
            <ac:spMk id="6" creationId="{0857522E-E7E8-4B13-AAEA-3D90FD2D060F}"/>
          </ac:spMkLst>
        </pc:spChg>
        <pc:spChg chg="add del">
          <ac:chgData name="Annette L" userId="9e9575a90489478b" providerId="LiveId" clId="{2207C5F2-FB06-4D70-B35E-2F7B9E36B772}" dt="2020-08-30T00:05:48.220" v="5602" actId="26606"/>
          <ac:spMkLst>
            <pc:docMk/>
            <pc:sldMk cId="1602697921" sldId="271"/>
            <ac:spMk id="7" creationId="{51A5673D-423E-4E5D-B642-77D39FECBD14}"/>
          </ac:spMkLst>
        </pc:spChg>
        <pc:spChg chg="add del">
          <ac:chgData name="Annette L" userId="9e9575a90489478b" providerId="LiveId" clId="{2207C5F2-FB06-4D70-B35E-2F7B9E36B772}" dt="2020-08-29T23:56:05.859" v="5133" actId="26606"/>
          <ac:spMkLst>
            <pc:docMk/>
            <pc:sldMk cId="1602697921" sldId="271"/>
            <ac:spMk id="9" creationId="{9C898F85-4225-4931-9F2F-17B4AF8BAE23}"/>
          </ac:spMkLst>
        </pc:spChg>
        <pc:spChg chg="add del">
          <ac:chgData name="Annette L" userId="9e9575a90489478b" providerId="LiveId" clId="{2207C5F2-FB06-4D70-B35E-2F7B9E36B772}" dt="2020-08-29T23:56:05.859" v="5133" actId="26606"/>
          <ac:spMkLst>
            <pc:docMk/>
            <pc:sldMk cId="1602697921" sldId="271"/>
            <ac:spMk id="11" creationId="{BEC14D36-68AD-4546-A67C-CE0F663744DB}"/>
          </ac:spMkLst>
        </pc:spChg>
        <pc:spChg chg="add del">
          <ac:chgData name="Annette L" userId="9e9575a90489478b" providerId="LiveId" clId="{2207C5F2-FB06-4D70-B35E-2F7B9E36B772}" dt="2020-08-30T00:05:48.220" v="5602" actId="26606"/>
          <ac:spMkLst>
            <pc:docMk/>
            <pc:sldMk cId="1602697921" sldId="271"/>
            <ac:spMk id="13" creationId="{BB08DC4E-794F-43A6-9197-15C12A7E5931}"/>
          </ac:spMkLst>
        </pc:spChg>
        <pc:spChg chg="add mod">
          <ac:chgData name="Annette L" userId="9e9575a90489478b" providerId="LiveId" clId="{2207C5F2-FB06-4D70-B35E-2F7B9E36B772}" dt="2020-08-30T00:08:44.271" v="5646" actId="1035"/>
          <ac:spMkLst>
            <pc:docMk/>
            <pc:sldMk cId="1602697921" sldId="271"/>
            <ac:spMk id="20" creationId="{719E0E2E-B983-4DB4-BC98-3C625F965C10}"/>
          </ac:spMkLst>
        </pc:spChg>
        <pc:spChg chg="add mod">
          <ac:chgData name="Annette L" userId="9e9575a90489478b" providerId="LiveId" clId="{2207C5F2-FB06-4D70-B35E-2F7B9E36B772}" dt="2020-08-30T00:09:22.699" v="5654" actId="207"/>
          <ac:spMkLst>
            <pc:docMk/>
            <pc:sldMk cId="1602697921" sldId="271"/>
            <ac:spMk id="21" creationId="{24C614FA-F5D3-48B0-8768-50CDDE2D63ED}"/>
          </ac:spMkLst>
        </pc:spChg>
        <pc:spChg chg="add mod">
          <ac:chgData name="Annette L" userId="9e9575a90489478b" providerId="LiveId" clId="{2207C5F2-FB06-4D70-B35E-2F7B9E36B772}" dt="2020-08-30T00:08:59.859" v="5653" actId="1076"/>
          <ac:spMkLst>
            <pc:docMk/>
            <pc:sldMk cId="1602697921" sldId="271"/>
            <ac:spMk id="22" creationId="{4B6339A7-C3E5-4CAA-A81D-D94938B47C0E}"/>
          </ac:spMkLst>
        </pc:spChg>
        <pc:spChg chg="add mod">
          <ac:chgData name="Annette L" userId="9e9575a90489478b" providerId="LiveId" clId="{2207C5F2-FB06-4D70-B35E-2F7B9E36B772}" dt="2020-08-30T00:09:55.563" v="5656" actId="1076"/>
          <ac:spMkLst>
            <pc:docMk/>
            <pc:sldMk cId="1602697921" sldId="271"/>
            <ac:spMk id="23" creationId="{3A6593F4-338A-4051-B122-C6EBF4C2E355}"/>
          </ac:spMkLst>
        </pc:spChg>
        <pc:spChg chg="add mod">
          <ac:chgData name="Annette L" userId="9e9575a90489478b" providerId="LiveId" clId="{2207C5F2-FB06-4D70-B35E-2F7B9E36B772}" dt="2020-08-30T00:10:32.333" v="5666" actId="207"/>
          <ac:spMkLst>
            <pc:docMk/>
            <pc:sldMk cId="1602697921" sldId="271"/>
            <ac:spMk id="24" creationId="{63FE7A7E-EF81-497C-9113-A47CC0220EA1}"/>
          </ac:spMkLst>
        </pc:spChg>
        <pc:spChg chg="add mod">
          <ac:chgData name="Annette L" userId="9e9575a90489478b" providerId="LiveId" clId="{2207C5F2-FB06-4D70-B35E-2F7B9E36B772}" dt="2020-08-30T00:10:25.185" v="5665" actId="207"/>
          <ac:spMkLst>
            <pc:docMk/>
            <pc:sldMk cId="1602697921" sldId="271"/>
            <ac:spMk id="25" creationId="{46D3D34B-825C-4446-8853-B10A093483A9}"/>
          </ac:spMkLst>
        </pc:spChg>
        <pc:spChg chg="add mod">
          <ac:chgData name="Annette L" userId="9e9575a90489478b" providerId="LiveId" clId="{2207C5F2-FB06-4D70-B35E-2F7B9E36B772}" dt="2020-08-30T00:10:57.601" v="5672" actId="207"/>
          <ac:spMkLst>
            <pc:docMk/>
            <pc:sldMk cId="1602697921" sldId="271"/>
            <ac:spMk id="26" creationId="{4591C7F5-D032-487A-9F0E-D0E30C866567}"/>
          </ac:spMkLst>
        </pc:spChg>
        <pc:spChg chg="add mod">
          <ac:chgData name="Annette L" userId="9e9575a90489478b" providerId="LiveId" clId="{2207C5F2-FB06-4D70-B35E-2F7B9E36B772}" dt="2020-08-30T00:10:52.523" v="5671" actId="207"/>
          <ac:spMkLst>
            <pc:docMk/>
            <pc:sldMk cId="1602697921" sldId="271"/>
            <ac:spMk id="27" creationId="{496EF74A-7A40-4A49-953F-A71C0BF3355C}"/>
          </ac:spMkLst>
        </pc:spChg>
        <pc:spChg chg="add del">
          <ac:chgData name="Annette L" userId="9e9575a90489478b" providerId="LiveId" clId="{2207C5F2-FB06-4D70-B35E-2F7B9E36B772}" dt="2020-08-30T00:05:48.195" v="5601" actId="26606"/>
          <ac:spMkLst>
            <pc:docMk/>
            <pc:sldMk cId="1602697921" sldId="271"/>
            <ac:spMk id="71" creationId="{C95B82D5-A8BB-45BF-BED8-C7B206892100}"/>
          </ac:spMkLst>
        </pc:spChg>
        <pc:spChg chg="add del">
          <ac:chgData name="Annette L" userId="9e9575a90489478b" providerId="LiveId" clId="{2207C5F2-FB06-4D70-B35E-2F7B9E36B772}" dt="2020-08-30T00:05:48.195" v="5601" actId="26606"/>
          <ac:spMkLst>
            <pc:docMk/>
            <pc:sldMk cId="1602697921" sldId="271"/>
            <ac:spMk id="73" creationId="{296C61EC-FBF4-4216-BE67-6C864D30A01C}"/>
          </ac:spMkLst>
        </pc:spChg>
        <pc:spChg chg="add del">
          <ac:chgData name="Annette L" userId="9e9575a90489478b" providerId="LiveId" clId="{2207C5F2-FB06-4D70-B35E-2F7B9E36B772}" dt="2020-08-30T00:05:48.195" v="5601" actId="26606"/>
          <ac:spMkLst>
            <pc:docMk/>
            <pc:sldMk cId="1602697921" sldId="271"/>
            <ac:spMk id="75" creationId="{39D6C490-0229-4573-9696-B73E5B3A9C33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602697921" sldId="271"/>
            <ac:spMk id="77" creationId="{4C707BC9-731A-490A-AF25-6F349FD9B02F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602697921" sldId="271"/>
            <ac:spMk id="79" creationId="{3FD7C480-AC7D-4FEE-BB95-EEE23BB3E693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602697921" sldId="271"/>
            <ac:spMk id="9220" creationId="{0CCCAD6A-7C8B-411A-B716-FEE8923A3994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602697921" sldId="271"/>
            <ac:spMk id="9221" creationId="{97B03642-7722-4B15-897F-76918F86B8FB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602697921" sldId="271"/>
            <ac:spMk id="9222" creationId="{6068EAC2-2623-4156-A990-D776FF9BF493}"/>
          </ac:spMkLst>
        </pc:spChg>
        <pc:picChg chg="add mod">
          <ac:chgData name="Annette L" userId="9e9575a90489478b" providerId="LiveId" clId="{2207C5F2-FB06-4D70-B35E-2F7B9E36B772}" dt="2020-08-30T00:06:32.277" v="5617" actId="1076"/>
          <ac:picMkLst>
            <pc:docMk/>
            <pc:sldMk cId="1602697921" sldId="271"/>
            <ac:picMk id="4" creationId="{E6ED1677-DA5A-4867-8939-04E55F616A0E}"/>
          </ac:picMkLst>
        </pc:picChg>
        <pc:picChg chg="add mod">
          <ac:chgData name="Annette L" userId="9e9575a90489478b" providerId="LiveId" clId="{2207C5F2-FB06-4D70-B35E-2F7B9E36B772}" dt="2020-08-30T00:06:17.725" v="5611" actId="1036"/>
          <ac:picMkLst>
            <pc:docMk/>
            <pc:sldMk cId="1602697921" sldId="271"/>
            <ac:picMk id="9218" creationId="{DD95DBBA-D549-47CA-9997-28F2558A1C6B}"/>
          </ac:picMkLst>
        </pc:picChg>
      </pc:sldChg>
      <pc:sldChg chg="addSp delSp modSp add mod setBg setClrOvrMap delDesignElem">
        <pc:chgData name="Annette L" userId="9e9575a90489478b" providerId="LiveId" clId="{2207C5F2-FB06-4D70-B35E-2F7B9E36B772}" dt="2020-09-03T03:21:57.298" v="8629" actId="20577"/>
        <pc:sldMkLst>
          <pc:docMk/>
          <pc:sldMk cId="2238532757" sldId="272"/>
        </pc:sldMkLst>
        <pc:spChg chg="mod">
          <ac:chgData name="Annette L" userId="9e9575a90489478b" providerId="LiveId" clId="{2207C5F2-FB06-4D70-B35E-2F7B9E36B772}" dt="2020-09-02T19:07:13.941" v="8128" actId="26606"/>
          <ac:spMkLst>
            <pc:docMk/>
            <pc:sldMk cId="2238532757" sldId="272"/>
            <ac:spMk id="2" creationId="{421B0B8B-4BDD-4A86-8051-89D54EF29237}"/>
          </ac:spMkLst>
        </pc:spChg>
        <pc:spChg chg="mod">
          <ac:chgData name="Annette L" userId="9e9575a90489478b" providerId="LiveId" clId="{2207C5F2-FB06-4D70-B35E-2F7B9E36B772}" dt="2020-09-03T03:21:57.298" v="8629" actId="20577"/>
          <ac:spMkLst>
            <pc:docMk/>
            <pc:sldMk cId="2238532757" sldId="272"/>
            <ac:spMk id="3" creationId="{200D2316-E166-41BA-A0AC-3592249A1B99}"/>
          </ac:spMkLst>
        </pc:spChg>
        <pc:spChg chg="del mod">
          <ac:chgData name="Annette L" userId="9e9575a90489478b" providerId="LiveId" clId="{2207C5F2-FB06-4D70-B35E-2F7B9E36B772}" dt="2020-08-30T00:19:03.426" v="6161" actId="478"/>
          <ac:spMkLst>
            <pc:docMk/>
            <pc:sldMk cId="2238532757" sldId="272"/>
            <ac:spMk id="4" creationId="{CE86FF07-D623-46BD-9F11-052DE9028DF9}"/>
          </ac:spMkLst>
        </pc:spChg>
        <pc:spChg chg="add del">
          <ac:chgData name="Annette L" userId="9e9575a90489478b" providerId="LiveId" clId="{2207C5F2-FB06-4D70-B35E-2F7B9E36B772}" dt="2020-08-30T00:20:17.430" v="6170" actId="26606"/>
          <ac:spMkLst>
            <pc:docMk/>
            <pc:sldMk cId="2238532757" sldId="272"/>
            <ac:spMk id="7" creationId="{201CC55D-ED54-4C5C-95E6-10947BD1103B}"/>
          </ac:spMkLst>
        </pc:spChg>
        <pc:spChg chg="add del">
          <ac:chgData name="Annette L" userId="9e9575a90489478b" providerId="LiveId" clId="{2207C5F2-FB06-4D70-B35E-2F7B9E36B772}" dt="2020-09-02T19:07:13.920" v="8127" actId="26606"/>
          <ac:spMkLst>
            <pc:docMk/>
            <pc:sldMk cId="2238532757" sldId="272"/>
            <ac:spMk id="9" creationId="{3CD9DF72-87A3-404E-A828-84CBF11A8303}"/>
          </ac:spMkLst>
        </pc:spChg>
        <pc:spChg chg="add del">
          <ac:chgData name="Annette L" userId="9e9575a90489478b" providerId="LiveId" clId="{2207C5F2-FB06-4D70-B35E-2F7B9E36B772}" dt="2020-08-30T00:20:04.648" v="6168" actId="26606"/>
          <ac:spMkLst>
            <pc:docMk/>
            <pc:sldMk cId="2238532757" sldId="272"/>
            <ac:spMk id="10" creationId="{9AA72BD9-2C5A-4EDC-931F-5AA08EACA0F3}"/>
          </ac:spMkLst>
        </pc:spChg>
        <pc:spChg chg="add del">
          <ac:chgData name="Annette L" userId="9e9575a90489478b" providerId="LiveId" clId="{2207C5F2-FB06-4D70-B35E-2F7B9E36B772}" dt="2020-08-30T00:20:17.430" v="6170" actId="26606"/>
          <ac:spMkLst>
            <pc:docMk/>
            <pc:sldMk cId="2238532757" sldId="272"/>
            <ac:spMk id="11" creationId="{3873B707-463F-40B0-8227-E8CC6C67EB25}"/>
          </ac:spMkLst>
        </pc:spChg>
        <pc:spChg chg="add del">
          <ac:chgData name="Annette L" userId="9e9575a90489478b" providerId="LiveId" clId="{2207C5F2-FB06-4D70-B35E-2F7B9E36B772}" dt="2020-08-30T00:20:04.648" v="6168" actId="26606"/>
          <ac:spMkLst>
            <pc:docMk/>
            <pc:sldMk cId="2238532757" sldId="272"/>
            <ac:spMk id="12" creationId="{DD3981AC-7B61-4947-BCF3-F7AA7FA385B9}"/>
          </ac:spMkLst>
        </pc:spChg>
        <pc:spChg chg="add del">
          <ac:chgData name="Annette L" userId="9e9575a90489478b" providerId="LiveId" clId="{2207C5F2-FB06-4D70-B35E-2F7B9E36B772}" dt="2020-08-30T00:20:04.648" v="6168" actId="26606"/>
          <ac:spMkLst>
            <pc:docMk/>
            <pc:sldMk cId="2238532757" sldId="272"/>
            <ac:spMk id="14" creationId="{55D4142C-5077-457F-A6AD-3FECFDB39685}"/>
          </ac:spMkLst>
        </pc:spChg>
        <pc:spChg chg="add del">
          <ac:chgData name="Annette L" userId="9e9575a90489478b" providerId="LiveId" clId="{2207C5F2-FB06-4D70-B35E-2F7B9E36B772}" dt="2020-08-30T00:20:04.648" v="6168" actId="26606"/>
          <ac:spMkLst>
            <pc:docMk/>
            <pc:sldMk cId="2238532757" sldId="272"/>
            <ac:spMk id="16" creationId="{7A5F0580-5EE9-419F-96EE-B6529EF6E7D0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2238532757" sldId="272"/>
            <ac:spMk id="17" creationId="{9AA72BD9-2C5A-4EDC-931F-5AA08EACA0F3}"/>
          </ac:spMkLst>
        </pc:spChg>
        <pc:spChg chg="add del">
          <ac:chgData name="Annette L" userId="9e9575a90489478b" providerId="LiveId" clId="{2207C5F2-FB06-4D70-B35E-2F7B9E36B772}" dt="2020-08-30T00:20:17.430" v="6170" actId="26606"/>
          <ac:spMkLst>
            <pc:docMk/>
            <pc:sldMk cId="2238532757" sldId="272"/>
            <ac:spMk id="18" creationId="{C13237C8-E62C-4F0D-A318-BD6FB6C2D138}"/>
          </ac:spMkLst>
        </pc:spChg>
        <pc:spChg chg="add del">
          <ac:chgData name="Annette L" userId="9e9575a90489478b" providerId="LiveId" clId="{2207C5F2-FB06-4D70-B35E-2F7B9E36B772}" dt="2020-08-30T00:20:17.430" v="6170" actId="26606"/>
          <ac:spMkLst>
            <pc:docMk/>
            <pc:sldMk cId="2238532757" sldId="272"/>
            <ac:spMk id="20" creationId="{19C9EAEA-39D0-4B0E-A0EB-51E7B26740B1}"/>
          </ac:spMkLst>
        </pc:spChg>
        <pc:spChg chg="add del">
          <ac:chgData name="Annette L" userId="9e9575a90489478b" providerId="LiveId" clId="{2207C5F2-FB06-4D70-B35E-2F7B9E36B772}" dt="2020-08-30T00:20:04.052" v="6167" actId="26606"/>
          <ac:spMkLst>
            <pc:docMk/>
            <pc:sldMk cId="2238532757" sldId="272"/>
            <ac:spMk id="21" creationId="{8FC9BE17-9A7B-462D-AE50-3D8777387304}"/>
          </ac:spMkLst>
        </pc:spChg>
        <pc:spChg chg="add del">
          <ac:chgData name="Annette L" userId="9e9575a90489478b" providerId="LiveId" clId="{2207C5F2-FB06-4D70-B35E-2F7B9E36B772}" dt="2020-08-30T00:20:04.052" v="6167" actId="26606"/>
          <ac:spMkLst>
            <pc:docMk/>
            <pc:sldMk cId="2238532757" sldId="272"/>
            <ac:spMk id="23" creationId="{3EBE8569-6AEC-4B8C-8D53-2DE337CDBA65}"/>
          </ac:spMkLst>
        </pc:spChg>
        <pc:spChg chg="add del">
          <ac:chgData name="Annette L" userId="9e9575a90489478b" providerId="LiveId" clId="{2207C5F2-FB06-4D70-B35E-2F7B9E36B772}" dt="2020-08-30T00:20:54.776" v="6178" actId="26606"/>
          <ac:spMkLst>
            <pc:docMk/>
            <pc:sldMk cId="2238532757" sldId="272"/>
            <ac:spMk id="24" creationId="{70DFA0FD-AB28-4B25-B870-4D2BBC35BA1D}"/>
          </ac:spMkLst>
        </pc:spChg>
        <pc:spChg chg="add del">
          <ac:chgData name="Annette L" userId="9e9575a90489478b" providerId="LiveId" clId="{2207C5F2-FB06-4D70-B35E-2F7B9E36B772}" dt="2020-08-30T00:20:04.052" v="6167" actId="26606"/>
          <ac:spMkLst>
            <pc:docMk/>
            <pc:sldMk cId="2238532757" sldId="272"/>
            <ac:spMk id="25" creationId="{55D4142C-5077-457F-A6AD-3FECFDB39685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2238532757" sldId="272"/>
            <ac:spMk id="26" creationId="{DD3981AC-7B61-4947-BCF3-F7AA7FA385B9}"/>
          </ac:spMkLst>
        </pc:spChg>
        <pc:spChg chg="add del">
          <ac:chgData name="Annette L" userId="9e9575a90489478b" providerId="LiveId" clId="{2207C5F2-FB06-4D70-B35E-2F7B9E36B772}" dt="2020-08-30T00:20:04.052" v="6167" actId="26606"/>
          <ac:spMkLst>
            <pc:docMk/>
            <pc:sldMk cId="2238532757" sldId="272"/>
            <ac:spMk id="27" creationId="{7A5F0580-5EE9-419F-96EE-B6529EF6E7D0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2238532757" sldId="272"/>
            <ac:spMk id="28" creationId="{55D4142C-5077-457F-A6AD-3FECFDB39685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2238532757" sldId="272"/>
            <ac:spMk id="30" creationId="{7A5F0580-5EE9-419F-96EE-B6529EF6E7D0}"/>
          </ac:spMkLst>
        </pc:spChg>
        <pc:spChg chg="add del">
          <ac:chgData name="Annette L" userId="9e9575a90489478b" providerId="LiveId" clId="{2207C5F2-FB06-4D70-B35E-2F7B9E36B772}" dt="2020-08-30T00:20:03.218" v="6166" actId="26606"/>
          <ac:spMkLst>
            <pc:docMk/>
            <pc:sldMk cId="2238532757" sldId="272"/>
            <ac:spMk id="32" creationId="{AFA67CD3-AB4E-4A7A-BEB8-53C445D8C44E}"/>
          </ac:spMkLst>
        </pc:spChg>
        <pc:spChg chg="add del">
          <ac:chgData name="Annette L" userId="9e9575a90489478b" providerId="LiveId" clId="{2207C5F2-FB06-4D70-B35E-2F7B9E36B772}" dt="2020-08-30T00:20:03.218" v="6166" actId="26606"/>
          <ac:spMkLst>
            <pc:docMk/>
            <pc:sldMk cId="2238532757" sldId="272"/>
            <ac:spMk id="36" creationId="{339C8D78-A644-462F-B674-F440635E5353}"/>
          </ac:spMkLst>
        </pc:spChg>
        <pc:grpChg chg="add del">
          <ac:chgData name="Annette L" userId="9e9575a90489478b" providerId="LiveId" clId="{2207C5F2-FB06-4D70-B35E-2F7B9E36B772}" dt="2020-08-30T00:20:17.430" v="6170" actId="26606"/>
          <ac:grpSpMkLst>
            <pc:docMk/>
            <pc:sldMk cId="2238532757" sldId="272"/>
            <ac:grpSpMk id="8" creationId="{1DE889C7-FAD6-4397-98E2-05D503484459}"/>
          </ac:grpSpMkLst>
        </pc:grpChg>
        <pc:grpChg chg="add del">
          <ac:chgData name="Annette L" userId="9e9575a90489478b" providerId="LiveId" clId="{2207C5F2-FB06-4D70-B35E-2F7B9E36B772}" dt="2020-08-30T00:20:54.776" v="6178" actId="26606"/>
          <ac:grpSpMkLst>
            <pc:docMk/>
            <pc:sldMk cId="2238532757" sldId="272"/>
            <ac:grpSpMk id="29" creationId="{0D628DFB-9CD1-4E2B-8B44-9FDF7E80F6D9}"/>
          </ac:grpSpMkLst>
        </pc:grpChg>
        <pc:picChg chg="add del mod ord">
          <ac:chgData name="Annette L" userId="9e9575a90489478b" providerId="LiveId" clId="{2207C5F2-FB06-4D70-B35E-2F7B9E36B772}" dt="2020-08-30T00:24:53.807" v="6202" actId="478"/>
          <ac:picMkLst>
            <pc:docMk/>
            <pc:sldMk cId="2238532757" sldId="272"/>
            <ac:picMk id="5" creationId="{BD46EC40-9B17-47AB-813A-A87CEEA43BE9}"/>
          </ac:picMkLst>
        </pc:picChg>
        <pc:picChg chg="add mod ord">
          <ac:chgData name="Annette L" userId="9e9575a90489478b" providerId="LiveId" clId="{2207C5F2-FB06-4D70-B35E-2F7B9E36B772}" dt="2020-09-02T19:07:13.941" v="8128" actId="26606"/>
          <ac:picMkLst>
            <pc:docMk/>
            <pc:sldMk cId="2238532757" sldId="272"/>
            <ac:picMk id="5" creationId="{CBFF4E1C-EE8E-4B49-A53B-A85030E25724}"/>
          </ac:picMkLst>
        </pc:picChg>
        <pc:picChg chg="add del mod">
          <ac:chgData name="Annette L" userId="9e9575a90489478b" providerId="LiveId" clId="{2207C5F2-FB06-4D70-B35E-2F7B9E36B772}" dt="2020-08-30T00:24:48.599" v="6200"/>
          <ac:picMkLst>
            <pc:docMk/>
            <pc:sldMk cId="2238532757" sldId="272"/>
            <ac:picMk id="15" creationId="{3135D961-7AE3-40C5-8078-276EC6AA577D}"/>
          </ac:picMkLst>
        </pc:picChg>
        <pc:picChg chg="add del mod">
          <ac:chgData name="Annette L" userId="9e9575a90489478b" providerId="LiveId" clId="{2207C5F2-FB06-4D70-B35E-2F7B9E36B772}" dt="2020-08-30T00:24:46.110" v="6196"/>
          <ac:picMkLst>
            <pc:docMk/>
            <pc:sldMk cId="2238532757" sldId="272"/>
            <ac:picMk id="19" creationId="{A13B684E-D09F-4E48-9230-37F7D111ACA1}"/>
          </ac:picMkLst>
        </pc:picChg>
        <pc:picChg chg="add del">
          <ac:chgData name="Annette L" userId="9e9575a90489478b" providerId="LiveId" clId="{2207C5F2-FB06-4D70-B35E-2F7B9E36B772}" dt="2020-08-30T00:20:55.411" v="6179" actId="26606"/>
          <ac:picMkLst>
            <pc:docMk/>
            <pc:sldMk cId="2238532757" sldId="272"/>
            <ac:picMk id="22" creationId="{54DDEBDD-D8BD-41A6-8A0D-B00E3768B0F9}"/>
          </ac:picMkLst>
        </pc:picChg>
        <pc:picChg chg="add del">
          <ac:chgData name="Annette L" userId="9e9575a90489478b" providerId="LiveId" clId="{2207C5F2-FB06-4D70-B35E-2F7B9E36B772}" dt="2020-08-30T00:20:03.218" v="6166" actId="26606"/>
          <ac:picMkLst>
            <pc:docMk/>
            <pc:sldMk cId="2238532757" sldId="272"/>
            <ac:picMk id="34" creationId="{07CF545F-9C2E-4446-97CD-AD92990C2B68}"/>
          </ac:picMkLst>
        </pc:picChg>
        <pc:cxnChg chg="add del">
          <ac:chgData name="Annette L" userId="9e9575a90489478b" providerId="LiveId" clId="{2207C5F2-FB06-4D70-B35E-2F7B9E36B772}" dt="2020-09-02T19:07:13.920" v="8127" actId="26606"/>
          <ac:cxnSpMkLst>
            <pc:docMk/>
            <pc:sldMk cId="2238532757" sldId="272"/>
            <ac:cxnSpMk id="13" creationId="{20E3A342-4D61-4E3F-AF90-1AB42AEB96CC}"/>
          </ac:cxnSpMkLst>
        </pc:cxnChg>
      </pc:sldChg>
      <pc:sldChg chg="addSp delSp modSp add ord">
        <pc:chgData name="Annette L" userId="9e9575a90489478b" providerId="LiveId" clId="{2207C5F2-FB06-4D70-B35E-2F7B9E36B772}" dt="2020-09-02T19:47:46.021" v="8244"/>
        <pc:sldMkLst>
          <pc:docMk/>
          <pc:sldMk cId="88552409" sldId="273"/>
        </pc:sldMkLst>
        <pc:spChg chg="mod">
          <ac:chgData name="Annette L" userId="9e9575a90489478b" providerId="LiveId" clId="{2207C5F2-FB06-4D70-B35E-2F7B9E36B772}" dt="2020-08-30T00:37:15.153" v="6328" actId="1035"/>
          <ac:spMkLst>
            <pc:docMk/>
            <pc:sldMk cId="88552409" sldId="273"/>
            <ac:spMk id="2" creationId="{AD8448C0-82E3-4D0E-866E-2CD2A3568AE7}"/>
          </ac:spMkLst>
        </pc:spChg>
        <pc:spChg chg="del">
          <ac:chgData name="Annette L" userId="9e9575a90489478b" providerId="LiveId" clId="{2207C5F2-FB06-4D70-B35E-2F7B9E36B772}" dt="2020-08-30T00:35:24.988" v="6271" actId="478"/>
          <ac:spMkLst>
            <pc:docMk/>
            <pc:sldMk cId="88552409" sldId="273"/>
            <ac:spMk id="3" creationId="{671C98E9-17FE-41AD-AF20-80B0F876C4B4}"/>
          </ac:spMkLst>
        </pc:spChg>
        <pc:spChg chg="add del mod">
          <ac:chgData name="Annette L" userId="9e9575a90489478b" providerId="LiveId" clId="{2207C5F2-FB06-4D70-B35E-2F7B9E36B772}" dt="2020-08-30T00:36:56.306" v="6286" actId="478"/>
          <ac:spMkLst>
            <pc:docMk/>
            <pc:sldMk cId="88552409" sldId="273"/>
            <ac:spMk id="4" creationId="{45C046C6-6513-4E0F-9E41-27DECE46CFBD}"/>
          </ac:spMkLst>
        </pc:spChg>
        <pc:spChg chg="add del mod">
          <ac:chgData name="Annette L" userId="9e9575a90489478b" providerId="LiveId" clId="{2207C5F2-FB06-4D70-B35E-2F7B9E36B772}" dt="2020-08-30T00:36:54.537" v="6285" actId="478"/>
          <ac:spMkLst>
            <pc:docMk/>
            <pc:sldMk cId="88552409" sldId="273"/>
            <ac:spMk id="5" creationId="{ED1A60AB-0C3E-4B78-A900-119BFA254A18}"/>
          </ac:spMkLst>
        </pc:spChg>
        <pc:spChg chg="add del mod">
          <ac:chgData name="Annette L" userId="9e9575a90489478b" providerId="LiveId" clId="{2207C5F2-FB06-4D70-B35E-2F7B9E36B772}" dt="2020-08-30T00:36:53.076" v="6284" actId="478"/>
          <ac:spMkLst>
            <pc:docMk/>
            <pc:sldMk cId="88552409" sldId="273"/>
            <ac:spMk id="6" creationId="{50C29D3A-8038-4C80-9A2A-8EE467ACF0D8}"/>
          </ac:spMkLst>
        </pc:spChg>
        <pc:spChg chg="add mod">
          <ac:chgData name="Annette L" userId="9e9575a90489478b" providerId="LiveId" clId="{2207C5F2-FB06-4D70-B35E-2F7B9E36B772}" dt="2020-08-30T00:39:03.101" v="6370" actId="20577"/>
          <ac:spMkLst>
            <pc:docMk/>
            <pc:sldMk cId="88552409" sldId="273"/>
            <ac:spMk id="10" creationId="{0E916ECE-62EE-4534-BE76-D26E44FDC623}"/>
          </ac:spMkLst>
        </pc:spChg>
        <pc:spChg chg="add mod">
          <ac:chgData name="Annette L" userId="9e9575a90489478b" providerId="LiveId" clId="{2207C5F2-FB06-4D70-B35E-2F7B9E36B772}" dt="2020-08-30T00:39:14.990" v="6376" actId="20577"/>
          <ac:spMkLst>
            <pc:docMk/>
            <pc:sldMk cId="88552409" sldId="273"/>
            <ac:spMk id="12" creationId="{4D150347-1140-4BCC-9489-1E62B183988A}"/>
          </ac:spMkLst>
        </pc:spChg>
        <pc:spChg chg="add mod">
          <ac:chgData name="Annette L" userId="9e9575a90489478b" providerId="LiveId" clId="{2207C5F2-FB06-4D70-B35E-2F7B9E36B772}" dt="2020-08-30T00:39:37.731" v="6382" actId="20577"/>
          <ac:spMkLst>
            <pc:docMk/>
            <pc:sldMk cId="88552409" sldId="273"/>
            <ac:spMk id="13" creationId="{1301AE71-3186-477A-A12E-2A1993FAAEEC}"/>
          </ac:spMkLst>
        </pc:spChg>
        <pc:spChg chg="add mod">
          <ac:chgData name="Annette L" userId="9e9575a90489478b" providerId="LiveId" clId="{2207C5F2-FB06-4D70-B35E-2F7B9E36B772}" dt="2020-08-30T02:52:31.161" v="6774" actId="1035"/>
          <ac:spMkLst>
            <pc:docMk/>
            <pc:sldMk cId="88552409" sldId="273"/>
            <ac:spMk id="17" creationId="{BD929209-B57D-4A79-AE82-B156D9D80C77}"/>
          </ac:spMkLst>
        </pc:spChg>
        <pc:spChg chg="add mod">
          <ac:chgData name="Annette L" userId="9e9575a90489478b" providerId="LiveId" clId="{2207C5F2-FB06-4D70-B35E-2F7B9E36B772}" dt="2020-08-30T03:07:04.710" v="6934" actId="1076"/>
          <ac:spMkLst>
            <pc:docMk/>
            <pc:sldMk cId="88552409" sldId="273"/>
            <ac:spMk id="18" creationId="{D0F3AE85-F7DF-4627-A4E8-B1C2CF54DD41}"/>
          </ac:spMkLst>
        </pc:spChg>
        <pc:spChg chg="mod">
          <ac:chgData name="Annette L" userId="9e9575a90489478b" providerId="LiveId" clId="{2207C5F2-FB06-4D70-B35E-2F7B9E36B772}" dt="2020-08-30T03:07:10.185" v="6935" actId="1076"/>
          <ac:spMkLst>
            <pc:docMk/>
            <pc:sldMk cId="88552409" sldId="273"/>
            <ac:spMk id="19" creationId="{06E2EFF8-9477-4A54-AF2B-4D252462414A}"/>
          </ac:spMkLst>
        </pc:spChg>
        <pc:spChg chg="mod">
          <ac:chgData name="Annette L" userId="9e9575a90489478b" providerId="LiveId" clId="{2207C5F2-FB06-4D70-B35E-2F7B9E36B772}" dt="2020-08-31T02:28:01.064" v="7851" actId="20577"/>
          <ac:spMkLst>
            <pc:docMk/>
            <pc:sldMk cId="88552409" sldId="273"/>
            <ac:spMk id="20" creationId="{4B712523-69AB-403E-B24C-CBDDC57B9BB1}"/>
          </ac:spMkLst>
        </pc:spChg>
        <pc:spChg chg="add mod">
          <ac:chgData name="Annette L" userId="9e9575a90489478b" providerId="LiveId" clId="{2207C5F2-FB06-4D70-B35E-2F7B9E36B772}" dt="2020-08-31T02:27:57.360" v="7848" actId="20577"/>
          <ac:spMkLst>
            <pc:docMk/>
            <pc:sldMk cId="88552409" sldId="273"/>
            <ac:spMk id="21" creationId="{AB4BC634-3B88-4945-B7AD-628AEC7693F4}"/>
          </ac:spMkLst>
        </pc:spChg>
        <pc:spChg chg="mod">
          <ac:chgData name="Annette L" userId="9e9575a90489478b" providerId="LiveId" clId="{2207C5F2-FB06-4D70-B35E-2F7B9E36B772}" dt="2020-08-30T03:11:23.413" v="7006" actId="404"/>
          <ac:spMkLst>
            <pc:docMk/>
            <pc:sldMk cId="88552409" sldId="273"/>
            <ac:spMk id="22" creationId="{2389018A-07DD-4FE6-9126-FFC629522B9D}"/>
          </ac:spMkLst>
        </pc:spChg>
        <pc:spChg chg="add mod">
          <ac:chgData name="Annette L" userId="9e9575a90489478b" providerId="LiveId" clId="{2207C5F2-FB06-4D70-B35E-2F7B9E36B772}" dt="2020-08-30T03:06:07.414" v="6915" actId="1076"/>
          <ac:spMkLst>
            <pc:docMk/>
            <pc:sldMk cId="88552409" sldId="273"/>
            <ac:spMk id="23" creationId="{349FA345-69D8-42A9-A9F4-05DB48966BFD}"/>
          </ac:spMkLst>
        </pc:spChg>
        <pc:spChg chg="add mod">
          <ac:chgData name="Annette L" userId="9e9575a90489478b" providerId="LiveId" clId="{2207C5F2-FB06-4D70-B35E-2F7B9E36B772}" dt="2020-08-30T03:10:05.131" v="6999" actId="404"/>
          <ac:spMkLst>
            <pc:docMk/>
            <pc:sldMk cId="88552409" sldId="273"/>
            <ac:spMk id="24" creationId="{C8EC310F-B022-4D58-9C3B-70AEE8BA0C98}"/>
          </ac:spMkLst>
        </pc:spChg>
        <pc:spChg chg="add mod">
          <ac:chgData name="Annette L" userId="9e9575a90489478b" providerId="LiveId" clId="{2207C5F2-FB06-4D70-B35E-2F7B9E36B772}" dt="2020-08-30T03:06:54.685" v="6932" actId="1076"/>
          <ac:spMkLst>
            <pc:docMk/>
            <pc:sldMk cId="88552409" sldId="273"/>
            <ac:spMk id="25" creationId="{8EDC61B2-3288-49A1-84AC-5914AF4A82B6}"/>
          </ac:spMkLst>
        </pc:spChg>
        <pc:spChg chg="add mod">
          <ac:chgData name="Annette L" userId="9e9575a90489478b" providerId="LiveId" clId="{2207C5F2-FB06-4D70-B35E-2F7B9E36B772}" dt="2020-08-30T03:07:42.424" v="6943" actId="1076"/>
          <ac:spMkLst>
            <pc:docMk/>
            <pc:sldMk cId="88552409" sldId="273"/>
            <ac:spMk id="26" creationId="{7CC80412-A34F-4D83-9E56-E38F611C46E0}"/>
          </ac:spMkLst>
        </pc:spChg>
        <pc:spChg chg="add mod">
          <ac:chgData name="Annette L" userId="9e9575a90489478b" providerId="LiveId" clId="{2207C5F2-FB06-4D70-B35E-2F7B9E36B772}" dt="2020-08-30T03:07:57.997" v="6950" actId="1076"/>
          <ac:spMkLst>
            <pc:docMk/>
            <pc:sldMk cId="88552409" sldId="273"/>
            <ac:spMk id="27" creationId="{8FD9CDFE-C1A1-4ED6-AE62-CB4886F55F66}"/>
          </ac:spMkLst>
        </pc:spChg>
        <pc:spChg chg="add mod">
          <ac:chgData name="Annette L" userId="9e9575a90489478b" providerId="LiveId" clId="{2207C5F2-FB06-4D70-B35E-2F7B9E36B772}" dt="2020-08-30T03:12:20.459" v="7014"/>
          <ac:spMkLst>
            <pc:docMk/>
            <pc:sldMk cId="88552409" sldId="273"/>
            <ac:spMk id="38" creationId="{A3E8B94F-4EEF-49D7-A2BF-67D58F803F58}"/>
          </ac:spMkLst>
        </pc:spChg>
        <pc:spChg chg="add mod">
          <ac:chgData name="Annette L" userId="9e9575a90489478b" providerId="LiveId" clId="{2207C5F2-FB06-4D70-B35E-2F7B9E36B772}" dt="2020-08-30T03:37:03.265" v="7284"/>
          <ac:spMkLst>
            <pc:docMk/>
            <pc:sldMk cId="88552409" sldId="273"/>
            <ac:spMk id="39" creationId="{EFEC88D9-A973-42DE-BEFE-8D20BBDF92B8}"/>
          </ac:spMkLst>
        </pc:spChg>
        <pc:picChg chg="add mod">
          <ac:chgData name="Annette L" userId="9e9575a90489478b" providerId="LiveId" clId="{2207C5F2-FB06-4D70-B35E-2F7B9E36B772}" dt="2020-08-30T00:38:30.966" v="6363" actId="1076"/>
          <ac:picMkLst>
            <pc:docMk/>
            <pc:sldMk cId="88552409" sldId="273"/>
            <ac:picMk id="9" creationId="{375C1C97-7CA7-4B43-A150-190BA6FCF628}"/>
          </ac:picMkLst>
        </pc:picChg>
        <pc:picChg chg="add del">
          <ac:chgData name="Annette L" userId="9e9575a90489478b" providerId="LiveId" clId="{2207C5F2-FB06-4D70-B35E-2F7B9E36B772}" dt="2020-08-30T00:38:20.220" v="6360" actId="478"/>
          <ac:picMkLst>
            <pc:docMk/>
            <pc:sldMk cId="88552409" sldId="273"/>
            <ac:picMk id="11" creationId="{3CDA9D72-972C-4213-B691-E76DD9CB9EE0}"/>
          </ac:picMkLst>
        </pc:picChg>
        <pc:cxnChg chg="add del mod">
          <ac:chgData name="Annette L" userId="9e9575a90489478b" providerId="LiveId" clId="{2207C5F2-FB06-4D70-B35E-2F7B9E36B772}" dt="2020-08-30T00:36:51.908" v="6283" actId="478"/>
          <ac:cxnSpMkLst>
            <pc:docMk/>
            <pc:sldMk cId="88552409" sldId="273"/>
            <ac:cxnSpMk id="8" creationId="{FE6ADB3C-E95C-4E7F-910F-8E2018FE658F}"/>
          </ac:cxnSpMkLst>
        </pc:cxnChg>
        <pc:cxnChg chg="add mod">
          <ac:chgData name="Annette L" userId="9e9575a90489478b" providerId="LiveId" clId="{2207C5F2-FB06-4D70-B35E-2F7B9E36B772}" dt="2020-08-30T03:09:16.865" v="6960" actId="1038"/>
          <ac:cxnSpMkLst>
            <pc:docMk/>
            <pc:sldMk cId="88552409" sldId="273"/>
            <ac:cxnSpMk id="29" creationId="{6991F06B-9671-4530-998C-39C602E6EA88}"/>
          </ac:cxnSpMkLst>
        </pc:cxnChg>
        <pc:cxnChg chg="add mod">
          <ac:chgData name="Annette L" userId="9e9575a90489478b" providerId="LiveId" clId="{2207C5F2-FB06-4D70-B35E-2F7B9E36B772}" dt="2020-08-30T03:08:57.725" v="6957" actId="1582"/>
          <ac:cxnSpMkLst>
            <pc:docMk/>
            <pc:sldMk cId="88552409" sldId="273"/>
            <ac:cxnSpMk id="31" creationId="{394D216A-5BDD-4501-92D6-628B285F3A5D}"/>
          </ac:cxnSpMkLst>
        </pc:cxnChg>
        <pc:cxnChg chg="add mod">
          <ac:chgData name="Annette L" userId="9e9575a90489478b" providerId="LiveId" clId="{2207C5F2-FB06-4D70-B35E-2F7B9E36B772}" dt="2020-08-30T03:08:48.567" v="6955" actId="1582"/>
          <ac:cxnSpMkLst>
            <pc:docMk/>
            <pc:sldMk cId="88552409" sldId="273"/>
            <ac:cxnSpMk id="33" creationId="{14121EC7-E729-4AEF-B8B2-056D59F84E4C}"/>
          </ac:cxnSpMkLst>
        </pc:cxnChg>
        <pc:cxnChg chg="add mod">
          <ac:chgData name="Annette L" userId="9e9575a90489478b" providerId="LiveId" clId="{2207C5F2-FB06-4D70-B35E-2F7B9E36B772}" dt="2020-08-30T03:09:36.924" v="6962" actId="1582"/>
          <ac:cxnSpMkLst>
            <pc:docMk/>
            <pc:sldMk cId="88552409" sldId="273"/>
            <ac:cxnSpMk id="36" creationId="{E8919158-0EED-43D4-A250-FD341F5E05D2}"/>
          </ac:cxnSpMkLst>
        </pc:cxnChg>
        <pc:cxnChg chg="add mod">
          <ac:chgData name="Annette L" userId="9e9575a90489478b" providerId="LiveId" clId="{2207C5F2-FB06-4D70-B35E-2F7B9E36B772}" dt="2020-08-30T03:09:46.500" v="6998" actId="1038"/>
          <ac:cxnSpMkLst>
            <pc:docMk/>
            <pc:sldMk cId="88552409" sldId="273"/>
            <ac:cxnSpMk id="37" creationId="{57C7E7E1-2E89-4949-9EF1-EB3E9D662B5A}"/>
          </ac:cxnSpMkLst>
        </pc:cxnChg>
      </pc:sldChg>
      <pc:sldChg chg="addSp delSp modSp add">
        <pc:chgData name="Annette L" userId="9e9575a90489478b" providerId="LiveId" clId="{2207C5F2-FB06-4D70-B35E-2F7B9E36B772}" dt="2020-08-30T04:18:13.872" v="7694" actId="478"/>
        <pc:sldMkLst>
          <pc:docMk/>
          <pc:sldMk cId="3427393573" sldId="274"/>
        </pc:sldMkLst>
        <pc:spChg chg="mod">
          <ac:chgData name="Annette L" userId="9e9575a90489478b" providerId="LiveId" clId="{2207C5F2-FB06-4D70-B35E-2F7B9E36B772}" dt="2020-08-30T03:39:54.890" v="7365" actId="5793"/>
          <ac:spMkLst>
            <pc:docMk/>
            <pc:sldMk cId="3427393573" sldId="274"/>
            <ac:spMk id="2" creationId="{A162C383-0C2E-4245-BF81-C86456B424E4}"/>
          </ac:spMkLst>
        </pc:spChg>
        <pc:spChg chg="mod">
          <ac:chgData name="Annette L" userId="9e9575a90489478b" providerId="LiveId" clId="{2207C5F2-FB06-4D70-B35E-2F7B9E36B772}" dt="2020-08-30T03:37:47.319" v="7291"/>
          <ac:spMkLst>
            <pc:docMk/>
            <pc:sldMk cId="3427393573" sldId="274"/>
            <ac:spMk id="3" creationId="{9BA70AFD-D25E-4B9E-8CD9-CF456869581B}"/>
          </ac:spMkLst>
        </pc:spChg>
        <pc:spChg chg="add del mod">
          <ac:chgData name="Annette L" userId="9e9575a90489478b" providerId="LiveId" clId="{2207C5F2-FB06-4D70-B35E-2F7B9E36B772}" dt="2020-08-30T03:31:41.271" v="7250" actId="11529"/>
          <ac:spMkLst>
            <pc:docMk/>
            <pc:sldMk cId="3427393573" sldId="274"/>
            <ac:spMk id="4" creationId="{BE46434F-34A9-47EE-AC51-3A9773393C90}"/>
          </ac:spMkLst>
        </pc:spChg>
        <pc:spChg chg="add del mod">
          <ac:chgData name="Annette L" userId="9e9575a90489478b" providerId="LiveId" clId="{2207C5F2-FB06-4D70-B35E-2F7B9E36B772}" dt="2020-08-30T03:32:42.342" v="7255" actId="478"/>
          <ac:spMkLst>
            <pc:docMk/>
            <pc:sldMk cId="3427393573" sldId="274"/>
            <ac:spMk id="5" creationId="{BF8235A3-A454-4618-BD05-59CBDAD33D74}"/>
          </ac:spMkLst>
        </pc:spChg>
        <pc:spChg chg="add mod">
          <ac:chgData name="Annette L" userId="9e9575a90489478b" providerId="LiveId" clId="{2207C5F2-FB06-4D70-B35E-2F7B9E36B772}" dt="2020-08-30T03:39:36.826" v="7316" actId="1076"/>
          <ac:spMkLst>
            <pc:docMk/>
            <pc:sldMk cId="3427393573" sldId="274"/>
            <ac:spMk id="12" creationId="{70953F30-9060-488A-B109-0F4940594BA3}"/>
          </ac:spMkLst>
        </pc:spChg>
        <pc:spChg chg="add mod">
          <ac:chgData name="Annette L" userId="9e9575a90489478b" providerId="LiveId" clId="{2207C5F2-FB06-4D70-B35E-2F7B9E36B772}" dt="2020-08-30T03:39:29.732" v="7314" actId="1076"/>
          <ac:spMkLst>
            <pc:docMk/>
            <pc:sldMk cId="3427393573" sldId="274"/>
            <ac:spMk id="18" creationId="{C5934AF0-B27B-45E1-94D6-C399B9323FE4}"/>
          </ac:spMkLst>
        </pc:spChg>
        <pc:spChg chg="add del mod">
          <ac:chgData name="Annette L" userId="9e9575a90489478b" providerId="LiveId" clId="{2207C5F2-FB06-4D70-B35E-2F7B9E36B772}" dt="2020-08-30T04:18:13.872" v="7694" actId="478"/>
          <ac:spMkLst>
            <pc:docMk/>
            <pc:sldMk cId="3427393573" sldId="274"/>
            <ac:spMk id="22" creationId="{B51492E0-39B1-4C43-8229-446630F79635}"/>
          </ac:spMkLst>
        </pc:spChg>
        <pc:cxnChg chg="add del mod">
          <ac:chgData name="Annette L" userId="9e9575a90489478b" providerId="LiveId" clId="{2207C5F2-FB06-4D70-B35E-2F7B9E36B772}" dt="2020-08-30T03:33:30.782" v="7263" actId="14100"/>
          <ac:cxnSpMkLst>
            <pc:docMk/>
            <pc:sldMk cId="3427393573" sldId="274"/>
            <ac:cxnSpMk id="7" creationId="{DA43EB84-8E2E-49A2-97B4-B9E27C5AFD27}"/>
          </ac:cxnSpMkLst>
        </pc:cxnChg>
        <pc:cxnChg chg="add mod">
          <ac:chgData name="Annette L" userId="9e9575a90489478b" providerId="LiveId" clId="{2207C5F2-FB06-4D70-B35E-2F7B9E36B772}" dt="2020-08-30T03:39:32.845" v="7315" actId="14100"/>
          <ac:cxnSpMkLst>
            <pc:docMk/>
            <pc:sldMk cId="3427393573" sldId="274"/>
            <ac:cxnSpMk id="13" creationId="{4D5F1659-388C-4A03-9883-3DA12BDBC68C}"/>
          </ac:cxnSpMkLst>
        </pc:cxnChg>
      </pc:sldChg>
      <pc:sldChg chg="addSp delSp modSp add del">
        <pc:chgData name="Annette L" userId="9e9575a90489478b" providerId="LiveId" clId="{2207C5F2-FB06-4D70-B35E-2F7B9E36B772}" dt="2020-09-02T19:11:55.417" v="8144" actId="2696"/>
        <pc:sldMkLst>
          <pc:docMk/>
          <pc:sldMk cId="3282563023" sldId="275"/>
        </pc:sldMkLst>
        <pc:spChg chg="mod">
          <ac:chgData name="Annette L" userId="9e9575a90489478b" providerId="LiveId" clId="{2207C5F2-FB06-4D70-B35E-2F7B9E36B772}" dt="2020-08-30T03:43:40.100" v="7482" actId="20577"/>
          <ac:spMkLst>
            <pc:docMk/>
            <pc:sldMk cId="3282563023" sldId="275"/>
            <ac:spMk id="2" creationId="{EC8205C7-9E06-4025-87BD-F8FB625952E0}"/>
          </ac:spMkLst>
        </pc:spChg>
        <pc:spChg chg="del">
          <ac:chgData name="Annette L" userId="9e9575a90489478b" providerId="LiveId" clId="{2207C5F2-FB06-4D70-B35E-2F7B9E36B772}" dt="2020-08-30T03:43:00.810" v="7380"/>
          <ac:spMkLst>
            <pc:docMk/>
            <pc:sldMk cId="3282563023" sldId="275"/>
            <ac:spMk id="3" creationId="{A15AC23D-B0BB-46CF-BF26-05BC241D0F35}"/>
          </ac:spMkLst>
        </pc:spChg>
        <pc:spChg chg="add mod">
          <ac:chgData name="Annette L" userId="9e9575a90489478b" providerId="LiveId" clId="{2207C5F2-FB06-4D70-B35E-2F7B9E36B772}" dt="2020-08-30T03:44:28.732" v="7487" actId="1076"/>
          <ac:spMkLst>
            <pc:docMk/>
            <pc:sldMk cId="3282563023" sldId="275"/>
            <ac:spMk id="5" creationId="{5976EA3C-62E9-4053-B0A0-BE9166E68224}"/>
          </ac:spMkLst>
        </pc:spChg>
        <pc:picChg chg="add mod">
          <ac:chgData name="Annette L" userId="9e9575a90489478b" providerId="LiveId" clId="{2207C5F2-FB06-4D70-B35E-2F7B9E36B772}" dt="2020-08-30T03:44:41.394" v="7488" actId="14100"/>
          <ac:picMkLst>
            <pc:docMk/>
            <pc:sldMk cId="3282563023" sldId="275"/>
            <ac:picMk id="4" creationId="{F8F1EABF-5249-45E6-8DEB-98DE4375E14E}"/>
          </ac:picMkLst>
        </pc:picChg>
      </pc:sldChg>
      <pc:sldChg chg="addSp delSp modSp add">
        <pc:chgData name="Annette L" userId="9e9575a90489478b" providerId="LiveId" clId="{2207C5F2-FB06-4D70-B35E-2F7B9E36B772}" dt="2020-09-03T14:28:04.836" v="8664" actId="1076"/>
        <pc:sldMkLst>
          <pc:docMk/>
          <pc:sldMk cId="2377662850" sldId="276"/>
        </pc:sldMkLst>
        <pc:spChg chg="mod">
          <ac:chgData name="Annette L" userId="9e9575a90489478b" providerId="LiveId" clId="{2207C5F2-FB06-4D70-B35E-2F7B9E36B772}" dt="2020-08-30T03:45:18.386" v="7536" actId="20577"/>
          <ac:spMkLst>
            <pc:docMk/>
            <pc:sldMk cId="2377662850" sldId="276"/>
            <ac:spMk id="2" creationId="{1A6412E5-9959-44DA-B286-63451C8BAB52}"/>
          </ac:spMkLst>
        </pc:spChg>
        <pc:spChg chg="mod">
          <ac:chgData name="Annette L" userId="9e9575a90489478b" providerId="LiveId" clId="{2207C5F2-FB06-4D70-B35E-2F7B9E36B772}" dt="2020-08-30T04:07:59.461" v="7630" actId="255"/>
          <ac:spMkLst>
            <pc:docMk/>
            <pc:sldMk cId="2377662850" sldId="276"/>
            <ac:spMk id="3" creationId="{3C28FEE5-DEB8-450D-8F82-44D8C29B6251}"/>
          </ac:spMkLst>
        </pc:spChg>
        <pc:spChg chg="add del">
          <ac:chgData name="Annette L" userId="9e9575a90489478b" providerId="LiveId" clId="{2207C5F2-FB06-4D70-B35E-2F7B9E36B772}" dt="2020-08-30T03:48:39.745" v="7538"/>
          <ac:spMkLst>
            <pc:docMk/>
            <pc:sldMk cId="2377662850" sldId="276"/>
            <ac:spMk id="4" creationId="{880F0902-1457-4EE8-90AB-35D877B1A315}"/>
          </ac:spMkLst>
        </pc:spChg>
        <pc:spChg chg="add mod">
          <ac:chgData name="Annette L" userId="9e9575a90489478b" providerId="LiveId" clId="{2207C5F2-FB06-4D70-B35E-2F7B9E36B772}" dt="2020-09-03T14:28:04.836" v="8664" actId="1076"/>
          <ac:spMkLst>
            <pc:docMk/>
            <pc:sldMk cId="2377662850" sldId="276"/>
            <ac:spMk id="4" creationId="{E2CCD8F5-3C40-4D77-8B9E-55490F6C2D8B}"/>
          </ac:spMkLst>
        </pc:spChg>
        <pc:spChg chg="add mod">
          <ac:chgData name="Annette L" userId="9e9575a90489478b" providerId="LiveId" clId="{2207C5F2-FB06-4D70-B35E-2F7B9E36B772}" dt="2020-08-30T03:50:10.053" v="7545" actId="1076"/>
          <ac:spMkLst>
            <pc:docMk/>
            <pc:sldMk cId="2377662850" sldId="276"/>
            <ac:spMk id="6" creationId="{71CADE09-36F3-4273-A924-B54BF23EC72D}"/>
          </ac:spMkLst>
        </pc:spChg>
        <pc:spChg chg="add mod">
          <ac:chgData name="Annette L" userId="9e9575a90489478b" providerId="LiveId" clId="{2207C5F2-FB06-4D70-B35E-2F7B9E36B772}" dt="2020-08-30T03:56:14.219" v="7560" actId="1076"/>
          <ac:spMkLst>
            <pc:docMk/>
            <pc:sldMk cId="2377662850" sldId="276"/>
            <ac:spMk id="10" creationId="{2A9F5C11-E1D8-45D4-A9A5-F0AE3C80D834}"/>
          </ac:spMkLst>
        </pc:spChg>
        <pc:spChg chg="add mod">
          <ac:chgData name="Annette L" userId="9e9575a90489478b" providerId="LiveId" clId="{2207C5F2-FB06-4D70-B35E-2F7B9E36B772}" dt="2020-08-30T03:56:45.949" v="7564" actId="20577"/>
          <ac:spMkLst>
            <pc:docMk/>
            <pc:sldMk cId="2377662850" sldId="276"/>
            <ac:spMk id="11" creationId="{36A80808-F4F2-499E-A07E-11655E2DB317}"/>
          </ac:spMkLst>
        </pc:spChg>
        <pc:spChg chg="add mod">
          <ac:chgData name="Annette L" userId="9e9575a90489478b" providerId="LiveId" clId="{2207C5F2-FB06-4D70-B35E-2F7B9E36B772}" dt="2020-08-30T03:57:13.782" v="7572" actId="20577"/>
          <ac:spMkLst>
            <pc:docMk/>
            <pc:sldMk cId="2377662850" sldId="276"/>
            <ac:spMk id="12" creationId="{779073F1-D825-4B2C-AF73-73415B96C6D9}"/>
          </ac:spMkLst>
        </pc:spChg>
        <pc:spChg chg="add mod">
          <ac:chgData name="Annette L" userId="9e9575a90489478b" providerId="LiveId" clId="{2207C5F2-FB06-4D70-B35E-2F7B9E36B772}" dt="2020-08-30T03:58:32.013" v="7580" actId="207"/>
          <ac:spMkLst>
            <pc:docMk/>
            <pc:sldMk cId="2377662850" sldId="276"/>
            <ac:spMk id="13" creationId="{0521306E-4E6B-4547-8B06-AFCAA286C1D2}"/>
          </ac:spMkLst>
        </pc:spChg>
        <pc:spChg chg="add mod">
          <ac:chgData name="Annette L" userId="9e9575a90489478b" providerId="LiveId" clId="{2207C5F2-FB06-4D70-B35E-2F7B9E36B772}" dt="2020-08-30T04:14:48.620" v="7684" actId="1076"/>
          <ac:spMkLst>
            <pc:docMk/>
            <pc:sldMk cId="2377662850" sldId="276"/>
            <ac:spMk id="14" creationId="{6E460C10-AC0E-48A1-B1F3-B99DC55A11F0}"/>
          </ac:spMkLst>
        </pc:spChg>
        <pc:spChg chg="mod">
          <ac:chgData name="Annette L" userId="9e9575a90489478b" providerId="LiveId" clId="{2207C5F2-FB06-4D70-B35E-2F7B9E36B772}" dt="2020-08-30T04:14:41.074" v="7682" actId="1076"/>
          <ac:spMkLst>
            <pc:docMk/>
            <pc:sldMk cId="2377662850" sldId="276"/>
            <ac:spMk id="15" creationId="{87ABCCF1-8762-44ED-8940-E7C5C19A1B89}"/>
          </ac:spMkLst>
        </pc:spChg>
        <pc:spChg chg="mod">
          <ac:chgData name="Annette L" userId="9e9575a90489478b" providerId="LiveId" clId="{2207C5F2-FB06-4D70-B35E-2F7B9E36B772}" dt="2020-08-30T04:14:44.958" v="7683" actId="1076"/>
          <ac:spMkLst>
            <pc:docMk/>
            <pc:sldMk cId="2377662850" sldId="276"/>
            <ac:spMk id="16" creationId="{6F46703D-B736-42DB-9EB1-DCE079E2128A}"/>
          </ac:spMkLst>
        </pc:spChg>
        <pc:spChg chg="add del mod">
          <ac:chgData name="Annette L" userId="9e9575a90489478b" providerId="LiveId" clId="{2207C5F2-FB06-4D70-B35E-2F7B9E36B772}" dt="2020-08-30T04:14:32.646" v="7680" actId="478"/>
          <ac:spMkLst>
            <pc:docMk/>
            <pc:sldMk cId="2377662850" sldId="276"/>
            <ac:spMk id="17" creationId="{7D654CE6-254D-4008-85DC-F46939950427}"/>
          </ac:spMkLst>
        </pc:spChg>
        <pc:picChg chg="add mod">
          <ac:chgData name="Annette L" userId="9e9575a90489478b" providerId="LiveId" clId="{2207C5F2-FB06-4D70-B35E-2F7B9E36B772}" dt="2020-09-03T14:27:58.275" v="8663" actId="1076"/>
          <ac:picMkLst>
            <pc:docMk/>
            <pc:sldMk cId="2377662850" sldId="276"/>
            <ac:picMk id="5" creationId="{E851E6FF-88D5-4AF6-A632-3637783DE2AB}"/>
          </ac:picMkLst>
        </pc:picChg>
        <pc:picChg chg="add del">
          <ac:chgData name="Annette L" userId="9e9575a90489478b" providerId="LiveId" clId="{2207C5F2-FB06-4D70-B35E-2F7B9E36B772}" dt="2020-08-30T03:50:12.967" v="7547" actId="478"/>
          <ac:picMkLst>
            <pc:docMk/>
            <pc:sldMk cId="2377662850" sldId="276"/>
            <ac:picMk id="7" creationId="{A35A3FBB-4FA9-4FD4-AC28-92322E61462D}"/>
          </ac:picMkLst>
        </pc:picChg>
        <pc:picChg chg="add del">
          <ac:chgData name="Annette L" userId="9e9575a90489478b" providerId="LiveId" clId="{2207C5F2-FB06-4D70-B35E-2F7B9E36B772}" dt="2020-08-30T03:50:16.781" v="7549" actId="478"/>
          <ac:picMkLst>
            <pc:docMk/>
            <pc:sldMk cId="2377662850" sldId="276"/>
            <ac:picMk id="8" creationId="{560C3CE3-3310-4FDC-8BD8-CE2B95F4B6CE}"/>
          </ac:picMkLst>
        </pc:picChg>
        <pc:picChg chg="add del">
          <ac:chgData name="Annette L" userId="9e9575a90489478b" providerId="LiveId" clId="{2207C5F2-FB06-4D70-B35E-2F7B9E36B772}" dt="2020-08-30T03:50:21.422" v="7551" actId="478"/>
          <ac:picMkLst>
            <pc:docMk/>
            <pc:sldMk cId="2377662850" sldId="276"/>
            <ac:picMk id="9" creationId="{A1CFC9A9-08FC-420E-B091-1DF0B0BF378F}"/>
          </ac:picMkLst>
        </pc:picChg>
      </pc:sldChg>
      <pc:sldChg chg="addSp delSp modSp add del">
        <pc:chgData name="Annette L" userId="9e9575a90489478b" providerId="LiveId" clId="{2207C5F2-FB06-4D70-B35E-2F7B9E36B772}" dt="2020-09-02T19:12:27.039" v="8145" actId="2696"/>
        <pc:sldMkLst>
          <pc:docMk/>
          <pc:sldMk cId="597533241" sldId="277"/>
        </pc:sldMkLst>
        <pc:spChg chg="mod">
          <ac:chgData name="Annette L" userId="9e9575a90489478b" providerId="LiveId" clId="{2207C5F2-FB06-4D70-B35E-2F7B9E36B772}" dt="2020-08-30T04:18:59.228" v="7708" actId="20577"/>
          <ac:spMkLst>
            <pc:docMk/>
            <pc:sldMk cId="597533241" sldId="277"/>
            <ac:spMk id="2" creationId="{96AD78D2-52BD-447E-A672-CEC28772B090}"/>
          </ac:spMkLst>
        </pc:spChg>
        <pc:spChg chg="del">
          <ac:chgData name="Annette L" userId="9e9575a90489478b" providerId="LiveId" clId="{2207C5F2-FB06-4D70-B35E-2F7B9E36B772}" dt="2020-08-30T04:14:24.872" v="7679"/>
          <ac:spMkLst>
            <pc:docMk/>
            <pc:sldMk cId="597533241" sldId="277"/>
            <ac:spMk id="3" creationId="{BBA8DE88-9CDF-4357-9FE9-E1E6DD724B0E}"/>
          </ac:spMkLst>
        </pc:spChg>
        <pc:spChg chg="add mod">
          <ac:chgData name="Annette L" userId="9e9575a90489478b" providerId="LiveId" clId="{2207C5F2-FB06-4D70-B35E-2F7B9E36B772}" dt="2020-08-30T04:17:10.232" v="7691" actId="1076"/>
          <ac:spMkLst>
            <pc:docMk/>
            <pc:sldMk cId="597533241" sldId="277"/>
            <ac:spMk id="4" creationId="{3B47C52F-26D3-4C29-92D1-EE1E5106CA55}"/>
          </ac:spMkLst>
        </pc:spChg>
        <pc:picChg chg="add mod">
          <ac:chgData name="Annette L" userId="9e9575a90489478b" providerId="LiveId" clId="{2207C5F2-FB06-4D70-B35E-2F7B9E36B772}" dt="2020-08-30T04:17:15.768" v="7693" actId="1076"/>
          <ac:picMkLst>
            <pc:docMk/>
            <pc:sldMk cId="597533241" sldId="277"/>
            <ac:picMk id="5" creationId="{695EEBF6-00D0-4088-B9F1-3F34042B9F7E}"/>
          </ac:picMkLst>
        </pc:picChg>
      </pc:sldChg>
      <pc:sldChg chg="addSp delSp modSp add mod setBg delDesignElem">
        <pc:chgData name="Annette L" userId="9e9575a90489478b" providerId="LiveId" clId="{2207C5F2-FB06-4D70-B35E-2F7B9E36B772}" dt="2020-09-03T03:49:45.528" v="8656" actId="20577"/>
        <pc:sldMkLst>
          <pc:docMk/>
          <pc:sldMk cId="1891000403" sldId="278"/>
        </pc:sldMkLst>
        <pc:spChg chg="mod">
          <ac:chgData name="Annette L" userId="9e9575a90489478b" providerId="LiveId" clId="{2207C5F2-FB06-4D70-B35E-2F7B9E36B772}" dt="2020-09-03T03:49:45.528" v="8656" actId="20577"/>
          <ac:spMkLst>
            <pc:docMk/>
            <pc:sldMk cId="1891000403" sldId="278"/>
            <ac:spMk id="2" creationId="{A075D029-7418-4C20-9FAC-ED510FDF9C31}"/>
          </ac:spMkLst>
        </pc:spChg>
        <pc:spChg chg="add del mod">
          <ac:chgData name="Annette L" userId="9e9575a90489478b" providerId="LiveId" clId="{2207C5F2-FB06-4D70-B35E-2F7B9E36B772}" dt="2020-09-02T19:04:49.791" v="8124" actId="26606"/>
          <ac:spMkLst>
            <pc:docMk/>
            <pc:sldMk cId="1891000403" sldId="278"/>
            <ac:spMk id="3" creationId="{AB9E55AC-F4BF-474D-9190-1414D78387D6}"/>
          </ac:spMkLst>
        </pc:spChg>
        <pc:spChg chg="add del">
          <ac:chgData name="Annette L" userId="9e9575a90489478b" providerId="LiveId" clId="{2207C5F2-FB06-4D70-B35E-2F7B9E36B772}" dt="2020-09-02T19:04:44.042" v="8121" actId="26606"/>
          <ac:spMkLst>
            <pc:docMk/>
            <pc:sldMk cId="1891000403" sldId="278"/>
            <ac:spMk id="9" creationId="{3A5B4632-C963-4296-86F0-79AA9EA5AE98}"/>
          </ac:spMkLst>
        </pc:spChg>
        <pc:spChg chg="add del">
          <ac:chgData name="Annette L" userId="9e9575a90489478b" providerId="LiveId" clId="{2207C5F2-FB06-4D70-B35E-2F7B9E36B772}" dt="2020-09-02T19:04:49.741" v="8123" actId="26606"/>
          <ac:spMkLst>
            <pc:docMk/>
            <pc:sldMk cId="1891000403" sldId="278"/>
            <ac:spMk id="11" creationId="{52D502E5-F6B4-4D58-B4AE-FC466FF15EE8}"/>
          </ac:spMkLst>
        </pc:spChg>
        <pc:spChg chg="add del">
          <ac:chgData name="Annette L" userId="9e9575a90489478b" providerId="LiveId" clId="{2207C5F2-FB06-4D70-B35E-2F7B9E36B772}" dt="2020-09-02T19:04:49.741" v="8123" actId="26606"/>
          <ac:spMkLst>
            <pc:docMk/>
            <pc:sldMk cId="1891000403" sldId="278"/>
            <ac:spMk id="12" creationId="{53B021B3-DE93-4AB7-8A18-CF5F1CED88B8}"/>
          </ac:spMkLst>
        </pc:spChg>
        <pc:spChg chg="add del">
          <ac:chgData name="Annette L" userId="9e9575a90489478b" providerId="LiveId" clId="{2207C5F2-FB06-4D70-B35E-2F7B9E36B772}" dt="2020-09-02T19:04:49.741" v="8123" actId="26606"/>
          <ac:spMkLst>
            <pc:docMk/>
            <pc:sldMk cId="1891000403" sldId="278"/>
            <ac:spMk id="13" creationId="{9DECDBF4-02B6-4BB4-B65B-B8107AD6A9E8}"/>
          </ac:spMkLst>
        </pc:spChg>
        <pc:spChg chg="add del">
          <ac:chgData name="Annette L" userId="9e9575a90489478b" providerId="LiveId" clId="{2207C5F2-FB06-4D70-B35E-2F7B9E36B772}" dt="2020-09-03T03:16:50.617" v="8596"/>
          <ac:spMkLst>
            <pc:docMk/>
            <pc:sldMk cId="1891000403" sldId="278"/>
            <ac:spMk id="16" creationId="{6C4028FD-8BAA-4A19-BFDE-594D991B7552}"/>
          </ac:spMkLst>
        </pc:spChg>
        <pc:graphicFrameChg chg="add del">
          <ac:chgData name="Annette L" userId="9e9575a90489478b" providerId="LiveId" clId="{2207C5F2-FB06-4D70-B35E-2F7B9E36B772}" dt="2020-09-02T19:04:44.042" v="8121" actId="26606"/>
          <ac:graphicFrameMkLst>
            <pc:docMk/>
            <pc:sldMk cId="1891000403" sldId="278"/>
            <ac:graphicFrameMk id="5" creationId="{8EE48267-F6ED-4D27-95F0-DBA4130104F9}"/>
          </ac:graphicFrameMkLst>
        </pc:graphicFrameChg>
        <pc:graphicFrameChg chg="add del">
          <ac:chgData name="Annette L" userId="9e9575a90489478b" providerId="LiveId" clId="{2207C5F2-FB06-4D70-B35E-2F7B9E36B772}" dt="2020-09-02T19:04:49.741" v="8123" actId="26606"/>
          <ac:graphicFrameMkLst>
            <pc:docMk/>
            <pc:sldMk cId="1891000403" sldId="278"/>
            <ac:graphicFrameMk id="14" creationId="{49B40025-EA64-402C-A3B9-06A4CB3F14F3}"/>
          </ac:graphicFrameMkLst>
        </pc:graphicFrameChg>
        <pc:graphicFrameChg chg="add">
          <ac:chgData name="Annette L" userId="9e9575a90489478b" providerId="LiveId" clId="{2207C5F2-FB06-4D70-B35E-2F7B9E36B772}" dt="2020-09-02T19:04:49.791" v="8124" actId="26606"/>
          <ac:graphicFrameMkLst>
            <pc:docMk/>
            <pc:sldMk cId="1891000403" sldId="278"/>
            <ac:graphicFrameMk id="17" creationId="{4BE31DEB-7B54-47C8-89FA-57B324CF10F3}"/>
          </ac:graphicFrameMkLst>
        </pc:graphicFrameChg>
      </pc:sldChg>
      <pc:sldChg chg="addSp delSp modSp add">
        <pc:chgData name="Annette L" userId="9e9575a90489478b" providerId="LiveId" clId="{2207C5F2-FB06-4D70-B35E-2F7B9E36B772}" dt="2020-09-03T03:16:19.959" v="8568" actId="1076"/>
        <pc:sldMkLst>
          <pc:docMk/>
          <pc:sldMk cId="3150327613" sldId="279"/>
        </pc:sldMkLst>
        <pc:spChg chg="add mod">
          <ac:chgData name="Annette L" userId="9e9575a90489478b" providerId="LiveId" clId="{2207C5F2-FB06-4D70-B35E-2F7B9E36B772}" dt="2020-09-03T03:16:19.959" v="8568" actId="1076"/>
          <ac:spMkLst>
            <pc:docMk/>
            <pc:sldMk cId="3150327613" sldId="279"/>
            <ac:spMk id="3" creationId="{D222F18B-C8B8-4ECC-A4B7-BA219FC3EFD9}"/>
          </ac:spMkLst>
        </pc:spChg>
        <pc:spChg chg="add del mod">
          <ac:chgData name="Annette L" userId="9e9575a90489478b" providerId="LiveId" clId="{2207C5F2-FB06-4D70-B35E-2F7B9E36B772}" dt="2020-09-03T03:09:00.969" v="8320"/>
          <ac:spMkLst>
            <pc:docMk/>
            <pc:sldMk cId="3150327613" sldId="279"/>
            <ac:spMk id="4" creationId="{853D2029-42FB-47C2-A7D9-57FB6ADF2A82}"/>
          </ac:spMkLst>
        </pc:spChg>
        <pc:spChg chg="add mod">
          <ac:chgData name="Annette L" userId="9e9575a90489478b" providerId="LiveId" clId="{2207C5F2-FB06-4D70-B35E-2F7B9E36B772}" dt="2020-09-03T03:12:03.961" v="8460" actId="20577"/>
          <ac:spMkLst>
            <pc:docMk/>
            <pc:sldMk cId="3150327613" sldId="279"/>
            <ac:spMk id="5" creationId="{01FF1301-4587-42E7-BFB0-5952495CEEB7}"/>
          </ac:spMkLst>
        </pc:spChg>
        <pc:spChg chg="add mod">
          <ac:chgData name="Annette L" userId="9e9575a90489478b" providerId="LiveId" clId="{2207C5F2-FB06-4D70-B35E-2F7B9E36B772}" dt="2020-09-03T03:15:32.278" v="8550" actId="1076"/>
          <ac:spMkLst>
            <pc:docMk/>
            <pc:sldMk cId="3150327613" sldId="279"/>
            <ac:spMk id="10" creationId="{66C3A93F-01C6-4C63-A6B6-067C08905269}"/>
          </ac:spMkLst>
        </pc:spChg>
        <pc:spChg chg="add mod">
          <ac:chgData name="Annette L" userId="9e9575a90489478b" providerId="LiveId" clId="{2207C5F2-FB06-4D70-B35E-2F7B9E36B772}" dt="2020-09-03T03:15:56.993" v="8559" actId="1076"/>
          <ac:spMkLst>
            <pc:docMk/>
            <pc:sldMk cId="3150327613" sldId="279"/>
            <ac:spMk id="11" creationId="{6EFAFA3B-F256-4EB8-BD78-CFEBAC972948}"/>
          </ac:spMkLst>
        </pc:spChg>
        <pc:picChg chg="add mod">
          <ac:chgData name="Annette L" userId="9e9575a90489478b" providerId="LiveId" clId="{2207C5F2-FB06-4D70-B35E-2F7B9E36B772}" dt="2020-09-03T03:15:39.623" v="8553" actId="1076"/>
          <ac:picMkLst>
            <pc:docMk/>
            <pc:sldMk cId="3150327613" sldId="279"/>
            <ac:picMk id="2" creationId="{DCE24C1D-F0EA-464A-A37B-A9E8D7D361A5}"/>
          </ac:picMkLst>
        </pc:picChg>
        <pc:cxnChg chg="add mod">
          <ac:chgData name="Annette L" userId="9e9575a90489478b" providerId="LiveId" clId="{2207C5F2-FB06-4D70-B35E-2F7B9E36B772}" dt="2020-09-03T03:12:06.776" v="8461" actId="14100"/>
          <ac:cxnSpMkLst>
            <pc:docMk/>
            <pc:sldMk cId="3150327613" sldId="279"/>
            <ac:cxnSpMk id="7" creationId="{81DD5D77-5506-4D00-806F-AC3FE4540D27}"/>
          </ac:cxnSpMkLst>
        </pc:cxnChg>
      </pc:sldChg>
      <pc:sldChg chg="addSp delSp modSp add mod setBg">
        <pc:chgData name="Annette L" userId="9e9575a90489478b" providerId="LiveId" clId="{2207C5F2-FB06-4D70-B35E-2F7B9E36B772}" dt="2020-09-03T04:08:41.658" v="8660" actId="27614"/>
        <pc:sldMkLst>
          <pc:docMk/>
          <pc:sldMk cId="2820885514" sldId="280"/>
        </pc:sldMkLst>
        <pc:spChg chg="del">
          <ac:chgData name="Annette L" userId="9e9575a90489478b" providerId="LiveId" clId="{2207C5F2-FB06-4D70-B35E-2F7B9E36B772}" dt="2020-09-03T04:08:35.785" v="8659" actId="26606"/>
          <ac:spMkLst>
            <pc:docMk/>
            <pc:sldMk cId="2820885514" sldId="280"/>
            <ac:spMk id="2" creationId="{F29E817E-AE51-4B66-9AFE-A72D1D92C929}"/>
          </ac:spMkLst>
        </pc:spChg>
        <pc:spChg chg="del">
          <ac:chgData name="Annette L" userId="9e9575a90489478b" providerId="LiveId" clId="{2207C5F2-FB06-4D70-B35E-2F7B9E36B772}" dt="2020-09-03T04:08:35.785" v="8659" actId="26606"/>
          <ac:spMkLst>
            <pc:docMk/>
            <pc:sldMk cId="2820885514" sldId="280"/>
            <ac:spMk id="3" creationId="{6381E97C-4FAD-402D-88FA-05D336023ADA}"/>
          </ac:spMkLst>
        </pc:spChg>
        <pc:spChg chg="add">
          <ac:chgData name="Annette L" userId="9e9575a90489478b" providerId="LiveId" clId="{2207C5F2-FB06-4D70-B35E-2F7B9E36B772}" dt="2020-09-03T04:08:35.785" v="8659" actId="26606"/>
          <ac:spMkLst>
            <pc:docMk/>
            <pc:sldMk cId="2820885514" sldId="280"/>
            <ac:spMk id="9" creationId="{46D6306C-ED4F-4AAE-B4A5-EEA6AFAD726E}"/>
          </ac:spMkLst>
        </pc:spChg>
        <pc:spChg chg="add">
          <ac:chgData name="Annette L" userId="9e9575a90489478b" providerId="LiveId" clId="{2207C5F2-FB06-4D70-B35E-2F7B9E36B772}" dt="2020-09-03T04:08:35.785" v="8659" actId="26606"/>
          <ac:spMkLst>
            <pc:docMk/>
            <pc:sldMk cId="2820885514" sldId="280"/>
            <ac:spMk id="11" creationId="{0EC5361D-F897-4856-B945-0455A365EB24}"/>
          </ac:spMkLst>
        </pc:spChg>
        <pc:spChg chg="add">
          <ac:chgData name="Annette L" userId="9e9575a90489478b" providerId="LiveId" clId="{2207C5F2-FB06-4D70-B35E-2F7B9E36B772}" dt="2020-09-03T04:08:35.785" v="8659" actId="26606"/>
          <ac:spMkLst>
            <pc:docMk/>
            <pc:sldMk cId="2820885514" sldId="280"/>
            <ac:spMk id="13" creationId="{4508C0C5-2268-42B5-B3C8-4D0899E05F8C}"/>
          </ac:spMkLst>
        </pc:spChg>
        <pc:spChg chg="add">
          <ac:chgData name="Annette L" userId="9e9575a90489478b" providerId="LiveId" clId="{2207C5F2-FB06-4D70-B35E-2F7B9E36B772}" dt="2020-09-03T04:08:35.785" v="8659" actId="26606"/>
          <ac:spMkLst>
            <pc:docMk/>
            <pc:sldMk cId="2820885514" sldId="280"/>
            <ac:spMk id="15" creationId="{141ACBDB-38F8-4B34-8183-BD95B4E55A62}"/>
          </ac:spMkLst>
        </pc:spChg>
        <pc:spChg chg="add">
          <ac:chgData name="Annette L" userId="9e9575a90489478b" providerId="LiveId" clId="{2207C5F2-FB06-4D70-B35E-2F7B9E36B772}" dt="2020-09-03T04:08:35.785" v="8659" actId="26606"/>
          <ac:spMkLst>
            <pc:docMk/>
            <pc:sldMk cId="2820885514" sldId="280"/>
            <ac:spMk id="17" creationId="{DE00DB52-3455-4E2F-867B-A6D0516E175B}"/>
          </ac:spMkLst>
        </pc:spChg>
        <pc:spChg chg="add">
          <ac:chgData name="Annette L" userId="9e9575a90489478b" providerId="LiveId" clId="{2207C5F2-FB06-4D70-B35E-2F7B9E36B772}" dt="2020-09-03T04:08:35.785" v="8659" actId="26606"/>
          <ac:spMkLst>
            <pc:docMk/>
            <pc:sldMk cId="2820885514" sldId="280"/>
            <ac:spMk id="19" creationId="{9E914C83-E0D8-4953-92D5-169D28CB43AE}"/>
          </ac:spMkLst>
        </pc:spChg>
        <pc:spChg chg="add">
          <ac:chgData name="Annette L" userId="9e9575a90489478b" providerId="LiveId" clId="{2207C5F2-FB06-4D70-B35E-2F7B9E36B772}" dt="2020-09-03T04:08:35.785" v="8659" actId="26606"/>
          <ac:spMkLst>
            <pc:docMk/>
            <pc:sldMk cId="2820885514" sldId="280"/>
            <ac:spMk id="21" creationId="{3512E083-F550-46AF-8490-767ECFD00CB7}"/>
          </ac:spMkLst>
        </pc:spChg>
        <pc:picChg chg="add mod">
          <ac:chgData name="Annette L" userId="9e9575a90489478b" providerId="LiveId" clId="{2207C5F2-FB06-4D70-B35E-2F7B9E36B772}" dt="2020-09-03T04:08:41.658" v="8660" actId="27614"/>
          <ac:picMkLst>
            <pc:docMk/>
            <pc:sldMk cId="2820885514" sldId="280"/>
            <ac:picMk id="4" creationId="{4CE35ADF-F280-4E94-B9C1-DA2EDE7ADC3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7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58.svg"/><Relationship Id="rId9" Type="http://schemas.openxmlformats.org/officeDocument/2006/relationships/image" Target="../media/image7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7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58.svg"/><Relationship Id="rId9" Type="http://schemas.openxmlformats.org/officeDocument/2006/relationships/image" Target="../media/image7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93153-0514-4FA9-91E0-D1A3578B2CB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4CF2F3-5DCA-476D-8E8C-BC309C7EEE16}">
      <dgm:prSet/>
      <dgm:spPr/>
      <dgm:t>
        <a:bodyPr/>
        <a:lstStyle/>
        <a:p>
          <a:r>
            <a:rPr lang="en-US"/>
            <a:t>A neural network is a connection of many of these mini functions</a:t>
          </a:r>
        </a:p>
      </dgm:t>
    </dgm:pt>
    <dgm:pt modelId="{B3390C66-B419-4E7F-88FE-840460B799DD}" type="parTrans" cxnId="{780B942E-BEC2-4F1A-82E0-E1FBD3518508}">
      <dgm:prSet/>
      <dgm:spPr/>
      <dgm:t>
        <a:bodyPr/>
        <a:lstStyle/>
        <a:p>
          <a:endParaRPr lang="en-US"/>
        </a:p>
      </dgm:t>
    </dgm:pt>
    <dgm:pt modelId="{ED412B73-65BE-4E98-A64D-5B9168D55C50}" type="sibTrans" cxnId="{780B942E-BEC2-4F1A-82E0-E1FBD3518508}">
      <dgm:prSet/>
      <dgm:spPr/>
      <dgm:t>
        <a:bodyPr/>
        <a:lstStyle/>
        <a:p>
          <a:endParaRPr lang="en-US"/>
        </a:p>
      </dgm:t>
    </dgm:pt>
    <dgm:pt modelId="{51E12785-A5D5-4703-BCB3-CAB0D59A3899}">
      <dgm:prSet/>
      <dgm:spPr/>
      <dgm:t>
        <a:bodyPr/>
        <a:lstStyle/>
        <a:p>
          <a:r>
            <a:rPr lang="en-US"/>
            <a:t>Some combinations of weights and biases will give us more accurate answers than others</a:t>
          </a:r>
        </a:p>
      </dgm:t>
    </dgm:pt>
    <dgm:pt modelId="{CA4C1D77-8D15-44A0-A398-A0FD0D6273EC}" type="parTrans" cxnId="{2978343E-3F21-43B2-A27A-6758517DFFB7}">
      <dgm:prSet/>
      <dgm:spPr/>
      <dgm:t>
        <a:bodyPr/>
        <a:lstStyle/>
        <a:p>
          <a:endParaRPr lang="en-US"/>
        </a:p>
      </dgm:t>
    </dgm:pt>
    <dgm:pt modelId="{4EEE4212-8EC6-48CD-A8AA-16990F9B9010}" type="sibTrans" cxnId="{2978343E-3F21-43B2-A27A-6758517DFFB7}">
      <dgm:prSet/>
      <dgm:spPr/>
      <dgm:t>
        <a:bodyPr/>
        <a:lstStyle/>
        <a:p>
          <a:endParaRPr lang="en-US"/>
        </a:p>
      </dgm:t>
    </dgm:pt>
    <dgm:pt modelId="{277E023A-0583-4EC5-8444-1D71A7718295}">
      <dgm:prSet/>
      <dgm:spPr/>
      <dgm:t>
        <a:bodyPr/>
        <a:lstStyle/>
        <a:p>
          <a:r>
            <a:rPr lang="en-US"/>
            <a:t>We could find all the correct weights and biases by hand by using a lot of calculus </a:t>
          </a:r>
        </a:p>
      </dgm:t>
    </dgm:pt>
    <dgm:pt modelId="{27B8B6EA-DE6A-46F7-8A41-32C5681697AA}" type="parTrans" cxnId="{2CEECF74-330C-445E-9426-81CF7667384C}">
      <dgm:prSet/>
      <dgm:spPr/>
      <dgm:t>
        <a:bodyPr/>
        <a:lstStyle/>
        <a:p>
          <a:endParaRPr lang="en-US"/>
        </a:p>
      </dgm:t>
    </dgm:pt>
    <dgm:pt modelId="{0E6CFEBD-4BA4-4F9A-B01D-1D06EA474709}" type="sibTrans" cxnId="{2CEECF74-330C-445E-9426-81CF7667384C}">
      <dgm:prSet/>
      <dgm:spPr/>
      <dgm:t>
        <a:bodyPr/>
        <a:lstStyle/>
        <a:p>
          <a:endParaRPr lang="en-US"/>
        </a:p>
      </dgm:t>
    </dgm:pt>
    <dgm:pt modelId="{32561727-5532-44BF-B207-17266F78FFC9}">
      <dgm:prSet/>
      <dgm:spPr/>
      <dgm:t>
        <a:bodyPr/>
        <a:lstStyle/>
        <a:p>
          <a:r>
            <a:rPr lang="en-US"/>
            <a:t>Machine Learning: finding the optimal weights and biases with a computer</a:t>
          </a:r>
        </a:p>
      </dgm:t>
    </dgm:pt>
    <dgm:pt modelId="{5F3B7367-0B6D-4350-8683-E51AA375625E}" type="parTrans" cxnId="{42544850-B900-4121-8BF2-7F04D29BFB42}">
      <dgm:prSet/>
      <dgm:spPr/>
      <dgm:t>
        <a:bodyPr/>
        <a:lstStyle/>
        <a:p>
          <a:endParaRPr lang="en-US"/>
        </a:p>
      </dgm:t>
    </dgm:pt>
    <dgm:pt modelId="{469E1F65-B639-4864-AE95-7D8722F7BBB1}" type="sibTrans" cxnId="{42544850-B900-4121-8BF2-7F04D29BFB42}">
      <dgm:prSet/>
      <dgm:spPr/>
      <dgm:t>
        <a:bodyPr/>
        <a:lstStyle/>
        <a:p>
          <a:endParaRPr lang="en-US"/>
        </a:p>
      </dgm:t>
    </dgm:pt>
    <dgm:pt modelId="{ED7BAB1D-D1C6-4A91-AFB9-378DBC218769}">
      <dgm:prSet/>
      <dgm:spPr/>
      <dgm:t>
        <a:bodyPr/>
        <a:lstStyle/>
        <a:p>
          <a:endParaRPr lang="en-US" dirty="0"/>
        </a:p>
      </dgm:t>
    </dgm:pt>
    <dgm:pt modelId="{F3C738EA-F55B-4F85-858E-3D48B4AB0EFE}" type="parTrans" cxnId="{46BEF6B5-F6EB-43B2-AD0F-CF379D56AE0D}">
      <dgm:prSet/>
      <dgm:spPr/>
      <dgm:t>
        <a:bodyPr/>
        <a:lstStyle/>
        <a:p>
          <a:endParaRPr lang="en-US"/>
        </a:p>
      </dgm:t>
    </dgm:pt>
    <dgm:pt modelId="{76436033-1853-4C6A-A4BA-6C91D20512C1}" type="sibTrans" cxnId="{46BEF6B5-F6EB-43B2-AD0F-CF379D56AE0D}">
      <dgm:prSet/>
      <dgm:spPr/>
      <dgm:t>
        <a:bodyPr/>
        <a:lstStyle/>
        <a:p>
          <a:endParaRPr lang="en-US"/>
        </a:p>
      </dgm:t>
    </dgm:pt>
    <dgm:pt modelId="{78FFDB58-2B79-4F05-9157-5E3F1BE58B92}" type="pres">
      <dgm:prSet presAssocID="{09593153-0514-4FA9-91E0-D1A3578B2CB3}" presName="vert0" presStyleCnt="0">
        <dgm:presLayoutVars>
          <dgm:dir/>
          <dgm:animOne val="branch"/>
          <dgm:animLvl val="lvl"/>
        </dgm:presLayoutVars>
      </dgm:prSet>
      <dgm:spPr/>
    </dgm:pt>
    <dgm:pt modelId="{842E907B-E7FB-49A4-B1AD-7656333F6E96}" type="pres">
      <dgm:prSet presAssocID="{ED4CF2F3-5DCA-476D-8E8C-BC309C7EEE16}" presName="thickLine" presStyleLbl="alignNode1" presStyleIdx="0" presStyleCnt="5"/>
      <dgm:spPr/>
    </dgm:pt>
    <dgm:pt modelId="{136FA5E5-CD1D-42C2-B364-AA269D1A95DD}" type="pres">
      <dgm:prSet presAssocID="{ED4CF2F3-5DCA-476D-8E8C-BC309C7EEE16}" presName="horz1" presStyleCnt="0"/>
      <dgm:spPr/>
    </dgm:pt>
    <dgm:pt modelId="{DE3BB310-97A8-4122-BA70-EC8D5C531928}" type="pres">
      <dgm:prSet presAssocID="{ED4CF2F3-5DCA-476D-8E8C-BC309C7EEE16}" presName="tx1" presStyleLbl="revTx" presStyleIdx="0" presStyleCnt="5"/>
      <dgm:spPr/>
    </dgm:pt>
    <dgm:pt modelId="{07A8EFCB-4E23-475A-83D7-7C307F251B18}" type="pres">
      <dgm:prSet presAssocID="{ED4CF2F3-5DCA-476D-8E8C-BC309C7EEE16}" presName="vert1" presStyleCnt="0"/>
      <dgm:spPr/>
    </dgm:pt>
    <dgm:pt modelId="{2F66CBBA-D169-4D71-B609-E132008505F0}" type="pres">
      <dgm:prSet presAssocID="{51E12785-A5D5-4703-BCB3-CAB0D59A3899}" presName="thickLine" presStyleLbl="alignNode1" presStyleIdx="1" presStyleCnt="5"/>
      <dgm:spPr/>
    </dgm:pt>
    <dgm:pt modelId="{390F35E8-2DEB-4237-8D66-5BA5530ED778}" type="pres">
      <dgm:prSet presAssocID="{51E12785-A5D5-4703-BCB3-CAB0D59A3899}" presName="horz1" presStyleCnt="0"/>
      <dgm:spPr/>
    </dgm:pt>
    <dgm:pt modelId="{2761E5B3-64F0-4C7E-908C-C7175D2A0097}" type="pres">
      <dgm:prSet presAssocID="{51E12785-A5D5-4703-BCB3-CAB0D59A3899}" presName="tx1" presStyleLbl="revTx" presStyleIdx="1" presStyleCnt="5"/>
      <dgm:spPr/>
    </dgm:pt>
    <dgm:pt modelId="{289C68A3-8B3E-4250-9767-D65AB6771C00}" type="pres">
      <dgm:prSet presAssocID="{51E12785-A5D5-4703-BCB3-CAB0D59A3899}" presName="vert1" presStyleCnt="0"/>
      <dgm:spPr/>
    </dgm:pt>
    <dgm:pt modelId="{4C91438D-23B2-4EFD-B559-C67207D229A9}" type="pres">
      <dgm:prSet presAssocID="{277E023A-0583-4EC5-8444-1D71A7718295}" presName="thickLine" presStyleLbl="alignNode1" presStyleIdx="2" presStyleCnt="5"/>
      <dgm:spPr/>
    </dgm:pt>
    <dgm:pt modelId="{94576F3B-4793-4360-B2C1-F33BE9512D09}" type="pres">
      <dgm:prSet presAssocID="{277E023A-0583-4EC5-8444-1D71A7718295}" presName="horz1" presStyleCnt="0"/>
      <dgm:spPr/>
    </dgm:pt>
    <dgm:pt modelId="{CB6A3ED4-65E8-4184-8A5B-97D73F64198A}" type="pres">
      <dgm:prSet presAssocID="{277E023A-0583-4EC5-8444-1D71A7718295}" presName="tx1" presStyleLbl="revTx" presStyleIdx="2" presStyleCnt="5"/>
      <dgm:spPr/>
    </dgm:pt>
    <dgm:pt modelId="{96094D69-E384-42A6-9B95-15D976758BF6}" type="pres">
      <dgm:prSet presAssocID="{277E023A-0583-4EC5-8444-1D71A7718295}" presName="vert1" presStyleCnt="0"/>
      <dgm:spPr/>
    </dgm:pt>
    <dgm:pt modelId="{A55CA312-206A-4E1F-B989-31D8181F24C0}" type="pres">
      <dgm:prSet presAssocID="{32561727-5532-44BF-B207-17266F78FFC9}" presName="thickLine" presStyleLbl="alignNode1" presStyleIdx="3" presStyleCnt="5"/>
      <dgm:spPr/>
    </dgm:pt>
    <dgm:pt modelId="{E90AEBBC-0463-4B91-AFA7-E4863CAC2532}" type="pres">
      <dgm:prSet presAssocID="{32561727-5532-44BF-B207-17266F78FFC9}" presName="horz1" presStyleCnt="0"/>
      <dgm:spPr/>
    </dgm:pt>
    <dgm:pt modelId="{AE0EE4B9-F7D5-4D2E-A3E2-CF05A0F2BB00}" type="pres">
      <dgm:prSet presAssocID="{32561727-5532-44BF-B207-17266F78FFC9}" presName="tx1" presStyleLbl="revTx" presStyleIdx="3" presStyleCnt="5"/>
      <dgm:spPr/>
    </dgm:pt>
    <dgm:pt modelId="{A9B3D280-1556-4475-AC40-D0967E589579}" type="pres">
      <dgm:prSet presAssocID="{32561727-5532-44BF-B207-17266F78FFC9}" presName="vert1" presStyleCnt="0"/>
      <dgm:spPr/>
    </dgm:pt>
    <dgm:pt modelId="{EEC7980F-F536-4398-B820-1C4BED4B3E6E}" type="pres">
      <dgm:prSet presAssocID="{ED7BAB1D-D1C6-4A91-AFB9-378DBC218769}" presName="thickLine" presStyleLbl="alignNode1" presStyleIdx="4" presStyleCnt="5"/>
      <dgm:spPr/>
    </dgm:pt>
    <dgm:pt modelId="{7E585A7A-5F11-4118-B9C6-D071A5F8D462}" type="pres">
      <dgm:prSet presAssocID="{ED7BAB1D-D1C6-4A91-AFB9-378DBC218769}" presName="horz1" presStyleCnt="0"/>
      <dgm:spPr/>
    </dgm:pt>
    <dgm:pt modelId="{6CFA4887-3301-4FB5-9708-B58715093657}" type="pres">
      <dgm:prSet presAssocID="{ED7BAB1D-D1C6-4A91-AFB9-378DBC218769}" presName="tx1" presStyleLbl="revTx" presStyleIdx="4" presStyleCnt="5"/>
      <dgm:spPr/>
    </dgm:pt>
    <dgm:pt modelId="{5A3B9D22-5BA5-494F-89FD-50F444342179}" type="pres">
      <dgm:prSet presAssocID="{ED7BAB1D-D1C6-4A91-AFB9-378DBC218769}" presName="vert1" presStyleCnt="0"/>
      <dgm:spPr/>
    </dgm:pt>
  </dgm:ptLst>
  <dgm:cxnLst>
    <dgm:cxn modelId="{D0B9CB13-E2A4-449A-8489-5712AC6F1FD0}" type="presOf" srcId="{ED4CF2F3-5DCA-476D-8E8C-BC309C7EEE16}" destId="{DE3BB310-97A8-4122-BA70-EC8D5C531928}" srcOrd="0" destOrd="0" presId="urn:microsoft.com/office/officeart/2008/layout/LinedList"/>
    <dgm:cxn modelId="{780B942E-BEC2-4F1A-82E0-E1FBD3518508}" srcId="{09593153-0514-4FA9-91E0-D1A3578B2CB3}" destId="{ED4CF2F3-5DCA-476D-8E8C-BC309C7EEE16}" srcOrd="0" destOrd="0" parTransId="{B3390C66-B419-4E7F-88FE-840460B799DD}" sibTransId="{ED412B73-65BE-4E98-A64D-5B9168D55C50}"/>
    <dgm:cxn modelId="{C1A67B31-2372-4850-9C56-37F09A656B1F}" type="presOf" srcId="{51E12785-A5D5-4703-BCB3-CAB0D59A3899}" destId="{2761E5B3-64F0-4C7E-908C-C7175D2A0097}" srcOrd="0" destOrd="0" presId="urn:microsoft.com/office/officeart/2008/layout/LinedList"/>
    <dgm:cxn modelId="{2978343E-3F21-43B2-A27A-6758517DFFB7}" srcId="{09593153-0514-4FA9-91E0-D1A3578B2CB3}" destId="{51E12785-A5D5-4703-BCB3-CAB0D59A3899}" srcOrd="1" destOrd="0" parTransId="{CA4C1D77-8D15-44A0-A398-A0FD0D6273EC}" sibTransId="{4EEE4212-8EC6-48CD-A8AA-16990F9B9010}"/>
    <dgm:cxn modelId="{E4E9BC63-E466-451B-AF66-A6CF3056D590}" type="presOf" srcId="{277E023A-0583-4EC5-8444-1D71A7718295}" destId="{CB6A3ED4-65E8-4184-8A5B-97D73F64198A}" srcOrd="0" destOrd="0" presId="urn:microsoft.com/office/officeart/2008/layout/LinedList"/>
    <dgm:cxn modelId="{42544850-B900-4121-8BF2-7F04D29BFB42}" srcId="{09593153-0514-4FA9-91E0-D1A3578B2CB3}" destId="{32561727-5532-44BF-B207-17266F78FFC9}" srcOrd="3" destOrd="0" parTransId="{5F3B7367-0B6D-4350-8683-E51AA375625E}" sibTransId="{469E1F65-B639-4864-AE95-7D8722F7BBB1}"/>
    <dgm:cxn modelId="{2CEECF74-330C-445E-9426-81CF7667384C}" srcId="{09593153-0514-4FA9-91E0-D1A3578B2CB3}" destId="{277E023A-0583-4EC5-8444-1D71A7718295}" srcOrd="2" destOrd="0" parTransId="{27B8B6EA-DE6A-46F7-8A41-32C5681697AA}" sibTransId="{0E6CFEBD-4BA4-4F9A-B01D-1D06EA474709}"/>
    <dgm:cxn modelId="{119A257B-0598-4CAD-B709-5313BFBCF0B1}" type="presOf" srcId="{09593153-0514-4FA9-91E0-D1A3578B2CB3}" destId="{78FFDB58-2B79-4F05-9157-5E3F1BE58B92}" srcOrd="0" destOrd="0" presId="urn:microsoft.com/office/officeart/2008/layout/LinedList"/>
    <dgm:cxn modelId="{AA56DDA2-2647-4D29-8C1A-2E2B6AC6AC98}" type="presOf" srcId="{32561727-5532-44BF-B207-17266F78FFC9}" destId="{AE0EE4B9-F7D5-4D2E-A3E2-CF05A0F2BB00}" srcOrd="0" destOrd="0" presId="urn:microsoft.com/office/officeart/2008/layout/LinedList"/>
    <dgm:cxn modelId="{46BEF6B5-F6EB-43B2-AD0F-CF379D56AE0D}" srcId="{09593153-0514-4FA9-91E0-D1A3578B2CB3}" destId="{ED7BAB1D-D1C6-4A91-AFB9-378DBC218769}" srcOrd="4" destOrd="0" parTransId="{F3C738EA-F55B-4F85-858E-3D48B4AB0EFE}" sibTransId="{76436033-1853-4C6A-A4BA-6C91D20512C1}"/>
    <dgm:cxn modelId="{525AB9EE-4F93-45F5-B211-57307FCCD33D}" type="presOf" srcId="{ED7BAB1D-D1C6-4A91-AFB9-378DBC218769}" destId="{6CFA4887-3301-4FB5-9708-B58715093657}" srcOrd="0" destOrd="0" presId="urn:microsoft.com/office/officeart/2008/layout/LinedList"/>
    <dgm:cxn modelId="{83A85B5A-B02C-4F05-B332-7C93B67214BF}" type="presParOf" srcId="{78FFDB58-2B79-4F05-9157-5E3F1BE58B92}" destId="{842E907B-E7FB-49A4-B1AD-7656333F6E96}" srcOrd="0" destOrd="0" presId="urn:microsoft.com/office/officeart/2008/layout/LinedList"/>
    <dgm:cxn modelId="{3530CF45-0DFA-40B1-9DFD-6B538682203F}" type="presParOf" srcId="{78FFDB58-2B79-4F05-9157-5E3F1BE58B92}" destId="{136FA5E5-CD1D-42C2-B364-AA269D1A95DD}" srcOrd="1" destOrd="0" presId="urn:microsoft.com/office/officeart/2008/layout/LinedList"/>
    <dgm:cxn modelId="{88AAE499-33F3-408C-B208-A3236505345F}" type="presParOf" srcId="{136FA5E5-CD1D-42C2-B364-AA269D1A95DD}" destId="{DE3BB310-97A8-4122-BA70-EC8D5C531928}" srcOrd="0" destOrd="0" presId="urn:microsoft.com/office/officeart/2008/layout/LinedList"/>
    <dgm:cxn modelId="{D4CC81A2-CD03-497A-918C-21D953A3D3CB}" type="presParOf" srcId="{136FA5E5-CD1D-42C2-B364-AA269D1A95DD}" destId="{07A8EFCB-4E23-475A-83D7-7C307F251B18}" srcOrd="1" destOrd="0" presId="urn:microsoft.com/office/officeart/2008/layout/LinedList"/>
    <dgm:cxn modelId="{E76BD726-C46D-4EFC-906A-2FA1D07E3710}" type="presParOf" srcId="{78FFDB58-2B79-4F05-9157-5E3F1BE58B92}" destId="{2F66CBBA-D169-4D71-B609-E132008505F0}" srcOrd="2" destOrd="0" presId="urn:microsoft.com/office/officeart/2008/layout/LinedList"/>
    <dgm:cxn modelId="{2880BB13-5D03-40DF-B6F9-D3AA5DD425A2}" type="presParOf" srcId="{78FFDB58-2B79-4F05-9157-5E3F1BE58B92}" destId="{390F35E8-2DEB-4237-8D66-5BA5530ED778}" srcOrd="3" destOrd="0" presId="urn:microsoft.com/office/officeart/2008/layout/LinedList"/>
    <dgm:cxn modelId="{D035A9EA-1B38-4F1A-B229-7B879B248D19}" type="presParOf" srcId="{390F35E8-2DEB-4237-8D66-5BA5530ED778}" destId="{2761E5B3-64F0-4C7E-908C-C7175D2A0097}" srcOrd="0" destOrd="0" presId="urn:microsoft.com/office/officeart/2008/layout/LinedList"/>
    <dgm:cxn modelId="{565882B0-2019-4A39-BF61-76D351025E43}" type="presParOf" srcId="{390F35E8-2DEB-4237-8D66-5BA5530ED778}" destId="{289C68A3-8B3E-4250-9767-D65AB6771C00}" srcOrd="1" destOrd="0" presId="urn:microsoft.com/office/officeart/2008/layout/LinedList"/>
    <dgm:cxn modelId="{EADCBD30-8C18-4726-9E05-F5F5B1AD44DD}" type="presParOf" srcId="{78FFDB58-2B79-4F05-9157-5E3F1BE58B92}" destId="{4C91438D-23B2-4EFD-B559-C67207D229A9}" srcOrd="4" destOrd="0" presId="urn:microsoft.com/office/officeart/2008/layout/LinedList"/>
    <dgm:cxn modelId="{A30DE016-3337-48AE-8DF3-9C48EC835CD3}" type="presParOf" srcId="{78FFDB58-2B79-4F05-9157-5E3F1BE58B92}" destId="{94576F3B-4793-4360-B2C1-F33BE9512D09}" srcOrd="5" destOrd="0" presId="urn:microsoft.com/office/officeart/2008/layout/LinedList"/>
    <dgm:cxn modelId="{3A9E6704-7C69-4016-BC11-B891A28B4CBB}" type="presParOf" srcId="{94576F3B-4793-4360-B2C1-F33BE9512D09}" destId="{CB6A3ED4-65E8-4184-8A5B-97D73F64198A}" srcOrd="0" destOrd="0" presId="urn:microsoft.com/office/officeart/2008/layout/LinedList"/>
    <dgm:cxn modelId="{74FF6CB4-109F-4D4A-93DC-C612454D2993}" type="presParOf" srcId="{94576F3B-4793-4360-B2C1-F33BE9512D09}" destId="{96094D69-E384-42A6-9B95-15D976758BF6}" srcOrd="1" destOrd="0" presId="urn:microsoft.com/office/officeart/2008/layout/LinedList"/>
    <dgm:cxn modelId="{83713C9B-11CB-4B10-B0D0-3828A9C19C10}" type="presParOf" srcId="{78FFDB58-2B79-4F05-9157-5E3F1BE58B92}" destId="{A55CA312-206A-4E1F-B989-31D8181F24C0}" srcOrd="6" destOrd="0" presId="urn:microsoft.com/office/officeart/2008/layout/LinedList"/>
    <dgm:cxn modelId="{41B7E26E-C112-4899-8E43-65D2F379D4F7}" type="presParOf" srcId="{78FFDB58-2B79-4F05-9157-5E3F1BE58B92}" destId="{E90AEBBC-0463-4B91-AFA7-E4863CAC2532}" srcOrd="7" destOrd="0" presId="urn:microsoft.com/office/officeart/2008/layout/LinedList"/>
    <dgm:cxn modelId="{94D5B6C1-4BF8-4A1B-8C7F-072816DECE39}" type="presParOf" srcId="{E90AEBBC-0463-4B91-AFA7-E4863CAC2532}" destId="{AE0EE4B9-F7D5-4D2E-A3E2-CF05A0F2BB00}" srcOrd="0" destOrd="0" presId="urn:microsoft.com/office/officeart/2008/layout/LinedList"/>
    <dgm:cxn modelId="{7B546CDC-1CB1-4E3C-8730-713D251CD8DF}" type="presParOf" srcId="{E90AEBBC-0463-4B91-AFA7-E4863CAC2532}" destId="{A9B3D280-1556-4475-AC40-D0967E589579}" srcOrd="1" destOrd="0" presId="urn:microsoft.com/office/officeart/2008/layout/LinedList"/>
    <dgm:cxn modelId="{2DA7C0CA-C01E-44F2-8DB9-57E84D6619E3}" type="presParOf" srcId="{78FFDB58-2B79-4F05-9157-5E3F1BE58B92}" destId="{EEC7980F-F536-4398-B820-1C4BED4B3E6E}" srcOrd="8" destOrd="0" presId="urn:microsoft.com/office/officeart/2008/layout/LinedList"/>
    <dgm:cxn modelId="{7793FB71-4FEC-4A82-A43E-605C283D58AD}" type="presParOf" srcId="{78FFDB58-2B79-4F05-9157-5E3F1BE58B92}" destId="{7E585A7A-5F11-4118-B9C6-D071A5F8D462}" srcOrd="9" destOrd="0" presId="urn:microsoft.com/office/officeart/2008/layout/LinedList"/>
    <dgm:cxn modelId="{F8C003B4-6895-42F4-9CC5-8C3D9ED76924}" type="presParOf" srcId="{7E585A7A-5F11-4118-B9C6-D071A5F8D462}" destId="{6CFA4887-3301-4FB5-9708-B58715093657}" srcOrd="0" destOrd="0" presId="urn:microsoft.com/office/officeart/2008/layout/LinedList"/>
    <dgm:cxn modelId="{06F989F2-189F-4703-BC38-8AD60A22D333}" type="presParOf" srcId="{7E585A7A-5F11-4118-B9C6-D071A5F8D462}" destId="{5A3B9D22-5BA5-494F-89FD-50F4443421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ACE3D-6716-4E16-9DD5-56B5FDB9D60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100C43D-5173-49B8-9282-C25B270E45FD}">
      <dgm:prSet/>
      <dgm:spPr/>
      <dgm:t>
        <a:bodyPr/>
        <a:lstStyle/>
        <a:p>
          <a:r>
            <a:rPr lang="en-US"/>
            <a:t>Sonar Target Recognition</a:t>
          </a:r>
        </a:p>
      </dgm:t>
    </dgm:pt>
    <dgm:pt modelId="{3AE63445-9A50-4802-90FE-2E4B16A37C11}" type="parTrans" cxnId="{6EF8B1B4-6B88-45D5-B53C-16F97C306946}">
      <dgm:prSet/>
      <dgm:spPr/>
      <dgm:t>
        <a:bodyPr/>
        <a:lstStyle/>
        <a:p>
          <a:endParaRPr lang="en-US"/>
        </a:p>
      </dgm:t>
    </dgm:pt>
    <dgm:pt modelId="{A9D19C2B-66ED-4131-A472-7B785A979009}" type="sibTrans" cxnId="{6EF8B1B4-6B88-45D5-B53C-16F97C306946}">
      <dgm:prSet/>
      <dgm:spPr/>
      <dgm:t>
        <a:bodyPr/>
        <a:lstStyle/>
        <a:p>
          <a:endParaRPr lang="en-US"/>
        </a:p>
      </dgm:t>
    </dgm:pt>
    <dgm:pt modelId="{872E63E4-E788-4C72-B5F0-DB26E3C7C83E}">
      <dgm:prSet/>
      <dgm:spPr/>
      <dgm:t>
        <a:bodyPr/>
        <a:lstStyle/>
        <a:p>
          <a:r>
            <a:rPr lang="en-US"/>
            <a:t>Zipcode Recognition/ Text Recognition</a:t>
          </a:r>
        </a:p>
      </dgm:t>
    </dgm:pt>
    <dgm:pt modelId="{B989ED73-BC56-4A1E-AE55-F7EB05C76FAD}" type="parTrans" cxnId="{F91A708B-A1D4-4900-9174-662C9973A924}">
      <dgm:prSet/>
      <dgm:spPr/>
      <dgm:t>
        <a:bodyPr/>
        <a:lstStyle/>
        <a:p>
          <a:endParaRPr lang="en-US"/>
        </a:p>
      </dgm:t>
    </dgm:pt>
    <dgm:pt modelId="{D8E83120-789A-42F9-BB90-6AB92B6EBBAA}" type="sibTrans" cxnId="{F91A708B-A1D4-4900-9174-662C9973A924}">
      <dgm:prSet/>
      <dgm:spPr/>
      <dgm:t>
        <a:bodyPr/>
        <a:lstStyle/>
        <a:p>
          <a:endParaRPr lang="en-US"/>
        </a:p>
      </dgm:t>
    </dgm:pt>
    <dgm:pt modelId="{EF5C6CBB-0976-499A-A4E1-92BB3ABDA14F}">
      <dgm:prSet/>
      <dgm:spPr/>
      <dgm:t>
        <a:bodyPr/>
        <a:lstStyle/>
        <a:p>
          <a:r>
            <a:rPr lang="en-US"/>
            <a:t>Network-controlled steering of cars</a:t>
          </a:r>
        </a:p>
      </dgm:t>
    </dgm:pt>
    <dgm:pt modelId="{F9A832EA-C4F4-4D10-9A1E-DDE4E747A114}" type="parTrans" cxnId="{5701B858-3D8B-44C7-B7AB-5F5B042776E7}">
      <dgm:prSet/>
      <dgm:spPr/>
      <dgm:t>
        <a:bodyPr/>
        <a:lstStyle/>
        <a:p>
          <a:endParaRPr lang="en-US"/>
        </a:p>
      </dgm:t>
    </dgm:pt>
    <dgm:pt modelId="{1326D853-8E80-4281-B38D-8A08CC3A0F5D}" type="sibTrans" cxnId="{5701B858-3D8B-44C7-B7AB-5F5B042776E7}">
      <dgm:prSet/>
      <dgm:spPr/>
      <dgm:t>
        <a:bodyPr/>
        <a:lstStyle/>
        <a:p>
          <a:endParaRPr lang="en-US"/>
        </a:p>
      </dgm:t>
    </dgm:pt>
    <dgm:pt modelId="{A15A66B4-71AE-4957-87B7-E6B2F7F9A9F9}">
      <dgm:prSet/>
      <dgm:spPr/>
      <dgm:t>
        <a:bodyPr/>
        <a:lstStyle/>
        <a:p>
          <a:r>
            <a:rPr lang="en-US"/>
            <a:t>Face Recognition</a:t>
          </a:r>
        </a:p>
      </dgm:t>
    </dgm:pt>
    <dgm:pt modelId="{52E875DD-B8FC-475B-BF89-B15B66A548F6}" type="parTrans" cxnId="{15D6F7BA-F69B-49AE-95D0-DCAAD67DE2E7}">
      <dgm:prSet/>
      <dgm:spPr/>
      <dgm:t>
        <a:bodyPr/>
        <a:lstStyle/>
        <a:p>
          <a:endParaRPr lang="en-US"/>
        </a:p>
      </dgm:t>
    </dgm:pt>
    <dgm:pt modelId="{12674A76-E330-46FD-91F7-3DAB0873D143}" type="sibTrans" cxnId="{15D6F7BA-F69B-49AE-95D0-DCAAD67DE2E7}">
      <dgm:prSet/>
      <dgm:spPr/>
      <dgm:t>
        <a:bodyPr/>
        <a:lstStyle/>
        <a:p>
          <a:endParaRPr lang="en-US"/>
        </a:p>
      </dgm:t>
    </dgm:pt>
    <dgm:pt modelId="{08E7B6FF-7487-4B0B-A397-AD8927592B45}">
      <dgm:prSet/>
      <dgm:spPr/>
      <dgm:t>
        <a:bodyPr/>
        <a:lstStyle/>
        <a:p>
          <a:r>
            <a:rPr lang="en-US"/>
            <a:t>Remote Sensing</a:t>
          </a:r>
        </a:p>
      </dgm:t>
    </dgm:pt>
    <dgm:pt modelId="{2FD4C187-5002-4D04-9080-0D1188E1A51D}" type="parTrans" cxnId="{8100D999-1E17-462D-8667-3228BAAAF544}">
      <dgm:prSet/>
      <dgm:spPr/>
      <dgm:t>
        <a:bodyPr/>
        <a:lstStyle/>
        <a:p>
          <a:endParaRPr lang="en-US"/>
        </a:p>
      </dgm:t>
    </dgm:pt>
    <dgm:pt modelId="{8B1AD4A5-AFF0-4C9F-957E-C9FFDD75A518}" type="sibTrans" cxnId="{8100D999-1E17-462D-8667-3228BAAAF544}">
      <dgm:prSet/>
      <dgm:spPr/>
      <dgm:t>
        <a:bodyPr/>
        <a:lstStyle/>
        <a:p>
          <a:endParaRPr lang="en-US"/>
        </a:p>
      </dgm:t>
    </dgm:pt>
    <dgm:pt modelId="{C9F03898-913D-4C13-AF11-E5E2873992F2}">
      <dgm:prSet/>
      <dgm:spPr/>
      <dgm:t>
        <a:bodyPr/>
        <a:lstStyle/>
        <a:p>
          <a:r>
            <a:rPr lang="en-US"/>
            <a:t>Newer Research: What problems does Backprop have?</a:t>
          </a:r>
        </a:p>
      </dgm:t>
    </dgm:pt>
    <dgm:pt modelId="{FEE988EF-6735-4E65-8169-88C61CAFB6F9}" type="parTrans" cxnId="{BD0843E1-F671-49C9-94A4-7BE2F9D17840}">
      <dgm:prSet/>
      <dgm:spPr/>
      <dgm:t>
        <a:bodyPr/>
        <a:lstStyle/>
        <a:p>
          <a:endParaRPr lang="en-US"/>
        </a:p>
      </dgm:t>
    </dgm:pt>
    <dgm:pt modelId="{03BCA5E2-CDE6-45BB-8AF2-D657082FEE00}" type="sibTrans" cxnId="{BD0843E1-F671-49C9-94A4-7BE2F9D17840}">
      <dgm:prSet/>
      <dgm:spPr/>
      <dgm:t>
        <a:bodyPr/>
        <a:lstStyle/>
        <a:p>
          <a:endParaRPr lang="en-US"/>
        </a:p>
      </dgm:t>
    </dgm:pt>
    <dgm:pt modelId="{599D8B34-8F4F-4381-A885-8DF2E06EC4EB}" type="pres">
      <dgm:prSet presAssocID="{2A2ACE3D-6716-4E16-9DD5-56B5FDB9D606}" presName="root" presStyleCnt="0">
        <dgm:presLayoutVars>
          <dgm:dir/>
          <dgm:resizeHandles val="exact"/>
        </dgm:presLayoutVars>
      </dgm:prSet>
      <dgm:spPr/>
    </dgm:pt>
    <dgm:pt modelId="{DCF48B0B-F705-4347-B3DE-DCB045B7D0C3}" type="pres">
      <dgm:prSet presAssocID="{2A2ACE3D-6716-4E16-9DD5-56B5FDB9D606}" presName="container" presStyleCnt="0">
        <dgm:presLayoutVars>
          <dgm:dir/>
          <dgm:resizeHandles val="exact"/>
        </dgm:presLayoutVars>
      </dgm:prSet>
      <dgm:spPr/>
    </dgm:pt>
    <dgm:pt modelId="{970D60FD-61D1-4ED2-AF45-AAC2DDA9D0EE}" type="pres">
      <dgm:prSet presAssocID="{A100C43D-5173-49B8-9282-C25B270E45FD}" presName="compNode" presStyleCnt="0"/>
      <dgm:spPr/>
    </dgm:pt>
    <dgm:pt modelId="{DD332F4A-070D-4C7C-8D24-C864794C38BE}" type="pres">
      <dgm:prSet presAssocID="{A100C43D-5173-49B8-9282-C25B270E45FD}" presName="iconBgRect" presStyleLbl="bgShp" presStyleIdx="0" presStyleCnt="6"/>
      <dgm:spPr/>
    </dgm:pt>
    <dgm:pt modelId="{6AE42953-4323-420A-992B-FAD565606BC7}" type="pres">
      <dgm:prSet presAssocID="{A100C43D-5173-49B8-9282-C25B270E45F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E8FE6DEF-644C-44E7-A4D4-250FDA9F4872}" type="pres">
      <dgm:prSet presAssocID="{A100C43D-5173-49B8-9282-C25B270E45FD}" presName="spaceRect" presStyleCnt="0"/>
      <dgm:spPr/>
    </dgm:pt>
    <dgm:pt modelId="{5FB4A6E2-3B4C-4399-B5B9-3DE0D13ECD0F}" type="pres">
      <dgm:prSet presAssocID="{A100C43D-5173-49B8-9282-C25B270E45FD}" presName="textRect" presStyleLbl="revTx" presStyleIdx="0" presStyleCnt="6">
        <dgm:presLayoutVars>
          <dgm:chMax val="1"/>
          <dgm:chPref val="1"/>
        </dgm:presLayoutVars>
      </dgm:prSet>
      <dgm:spPr/>
    </dgm:pt>
    <dgm:pt modelId="{4D128C33-44D1-42B9-A123-3A59047B66FF}" type="pres">
      <dgm:prSet presAssocID="{A9D19C2B-66ED-4131-A472-7B785A979009}" presName="sibTrans" presStyleLbl="sibTrans2D1" presStyleIdx="0" presStyleCnt="0"/>
      <dgm:spPr/>
    </dgm:pt>
    <dgm:pt modelId="{1AC28E39-6D0D-41F5-929B-B0291A931C4A}" type="pres">
      <dgm:prSet presAssocID="{872E63E4-E788-4C72-B5F0-DB26E3C7C83E}" presName="compNode" presStyleCnt="0"/>
      <dgm:spPr/>
    </dgm:pt>
    <dgm:pt modelId="{EA179C9B-41D0-4D40-89C2-386053D16455}" type="pres">
      <dgm:prSet presAssocID="{872E63E4-E788-4C72-B5F0-DB26E3C7C83E}" presName="iconBgRect" presStyleLbl="bgShp" presStyleIdx="1" presStyleCnt="6"/>
      <dgm:spPr/>
    </dgm:pt>
    <dgm:pt modelId="{6767E964-8C8A-45DA-B441-54641690D945}" type="pres">
      <dgm:prSet presAssocID="{872E63E4-E788-4C72-B5F0-DB26E3C7C83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A71CB9F2-2001-4DFA-AFCD-F03BB504C7A4}" type="pres">
      <dgm:prSet presAssocID="{872E63E4-E788-4C72-B5F0-DB26E3C7C83E}" presName="spaceRect" presStyleCnt="0"/>
      <dgm:spPr/>
    </dgm:pt>
    <dgm:pt modelId="{5F3DEBD7-7979-462E-8F06-0975E0D59CBA}" type="pres">
      <dgm:prSet presAssocID="{872E63E4-E788-4C72-B5F0-DB26E3C7C83E}" presName="textRect" presStyleLbl="revTx" presStyleIdx="1" presStyleCnt="6">
        <dgm:presLayoutVars>
          <dgm:chMax val="1"/>
          <dgm:chPref val="1"/>
        </dgm:presLayoutVars>
      </dgm:prSet>
      <dgm:spPr/>
    </dgm:pt>
    <dgm:pt modelId="{89AE1DD3-0B45-4312-9916-3AB99C59642E}" type="pres">
      <dgm:prSet presAssocID="{D8E83120-789A-42F9-BB90-6AB92B6EBBAA}" presName="sibTrans" presStyleLbl="sibTrans2D1" presStyleIdx="0" presStyleCnt="0"/>
      <dgm:spPr/>
    </dgm:pt>
    <dgm:pt modelId="{7EC47360-7748-4676-B5B3-0FF1B67056DE}" type="pres">
      <dgm:prSet presAssocID="{EF5C6CBB-0976-499A-A4E1-92BB3ABDA14F}" presName="compNode" presStyleCnt="0"/>
      <dgm:spPr/>
    </dgm:pt>
    <dgm:pt modelId="{3AF4B06A-76DB-425D-B8AE-0DC9D7804C23}" type="pres">
      <dgm:prSet presAssocID="{EF5C6CBB-0976-499A-A4E1-92BB3ABDA14F}" presName="iconBgRect" presStyleLbl="bgShp" presStyleIdx="2" presStyleCnt="6"/>
      <dgm:spPr/>
    </dgm:pt>
    <dgm:pt modelId="{54210732-ABA1-4D0A-9227-5239CEDE76B1}" type="pres">
      <dgm:prSet presAssocID="{EF5C6CBB-0976-499A-A4E1-92BB3ABDA1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7324F7B-F529-4CFF-8C68-CC820DB99775}" type="pres">
      <dgm:prSet presAssocID="{EF5C6CBB-0976-499A-A4E1-92BB3ABDA14F}" presName="spaceRect" presStyleCnt="0"/>
      <dgm:spPr/>
    </dgm:pt>
    <dgm:pt modelId="{28BF3B73-030E-407E-B762-AF5EFDF1B970}" type="pres">
      <dgm:prSet presAssocID="{EF5C6CBB-0976-499A-A4E1-92BB3ABDA14F}" presName="textRect" presStyleLbl="revTx" presStyleIdx="2" presStyleCnt="6">
        <dgm:presLayoutVars>
          <dgm:chMax val="1"/>
          <dgm:chPref val="1"/>
        </dgm:presLayoutVars>
      </dgm:prSet>
      <dgm:spPr/>
    </dgm:pt>
    <dgm:pt modelId="{FA721300-2967-4BAB-BE7B-B98575E12D81}" type="pres">
      <dgm:prSet presAssocID="{1326D853-8E80-4281-B38D-8A08CC3A0F5D}" presName="sibTrans" presStyleLbl="sibTrans2D1" presStyleIdx="0" presStyleCnt="0"/>
      <dgm:spPr/>
    </dgm:pt>
    <dgm:pt modelId="{5E44BFD7-027F-41A7-9763-FB00F05316A7}" type="pres">
      <dgm:prSet presAssocID="{A15A66B4-71AE-4957-87B7-E6B2F7F9A9F9}" presName="compNode" presStyleCnt="0"/>
      <dgm:spPr/>
    </dgm:pt>
    <dgm:pt modelId="{D6FEECEC-2D67-444C-BAA8-41A62FD82AA8}" type="pres">
      <dgm:prSet presAssocID="{A15A66B4-71AE-4957-87B7-E6B2F7F9A9F9}" presName="iconBgRect" presStyleLbl="bgShp" presStyleIdx="3" presStyleCnt="6"/>
      <dgm:spPr/>
    </dgm:pt>
    <dgm:pt modelId="{CB0E19C9-A1FE-4A73-B8F6-0D728C9AE792}" type="pres">
      <dgm:prSet presAssocID="{A15A66B4-71AE-4957-87B7-E6B2F7F9A9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0B7EAB77-6AF9-49C1-B00B-23BBF55074AF}" type="pres">
      <dgm:prSet presAssocID="{A15A66B4-71AE-4957-87B7-E6B2F7F9A9F9}" presName="spaceRect" presStyleCnt="0"/>
      <dgm:spPr/>
    </dgm:pt>
    <dgm:pt modelId="{372AF94D-FEBC-4AAD-8284-E59A1C85A49D}" type="pres">
      <dgm:prSet presAssocID="{A15A66B4-71AE-4957-87B7-E6B2F7F9A9F9}" presName="textRect" presStyleLbl="revTx" presStyleIdx="3" presStyleCnt="6">
        <dgm:presLayoutVars>
          <dgm:chMax val="1"/>
          <dgm:chPref val="1"/>
        </dgm:presLayoutVars>
      </dgm:prSet>
      <dgm:spPr/>
    </dgm:pt>
    <dgm:pt modelId="{A81EF006-E533-4489-8B06-08D7493CED32}" type="pres">
      <dgm:prSet presAssocID="{12674A76-E330-46FD-91F7-3DAB0873D143}" presName="sibTrans" presStyleLbl="sibTrans2D1" presStyleIdx="0" presStyleCnt="0"/>
      <dgm:spPr/>
    </dgm:pt>
    <dgm:pt modelId="{A491DC04-FCA0-46D9-BDAF-D03C79F98011}" type="pres">
      <dgm:prSet presAssocID="{08E7B6FF-7487-4B0B-A397-AD8927592B45}" presName="compNode" presStyleCnt="0"/>
      <dgm:spPr/>
    </dgm:pt>
    <dgm:pt modelId="{E232B87B-3006-443C-B8D1-EF1CF96057F4}" type="pres">
      <dgm:prSet presAssocID="{08E7B6FF-7487-4B0B-A397-AD8927592B45}" presName="iconBgRect" presStyleLbl="bgShp" presStyleIdx="4" presStyleCnt="6"/>
      <dgm:spPr/>
    </dgm:pt>
    <dgm:pt modelId="{2C2D1302-48DC-41D7-9CAC-AC3B4D97A2D8}" type="pres">
      <dgm:prSet presAssocID="{08E7B6FF-7487-4B0B-A397-AD8927592B4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C9C156C-493E-4626-8DB2-E39A69C91FBC}" type="pres">
      <dgm:prSet presAssocID="{08E7B6FF-7487-4B0B-A397-AD8927592B45}" presName="spaceRect" presStyleCnt="0"/>
      <dgm:spPr/>
    </dgm:pt>
    <dgm:pt modelId="{B0077FA2-CB45-4BFB-806F-F74428C8B9FF}" type="pres">
      <dgm:prSet presAssocID="{08E7B6FF-7487-4B0B-A397-AD8927592B45}" presName="textRect" presStyleLbl="revTx" presStyleIdx="4" presStyleCnt="6">
        <dgm:presLayoutVars>
          <dgm:chMax val="1"/>
          <dgm:chPref val="1"/>
        </dgm:presLayoutVars>
      </dgm:prSet>
      <dgm:spPr/>
    </dgm:pt>
    <dgm:pt modelId="{178554AC-5FC9-4673-82A9-6CBAB4D5B576}" type="pres">
      <dgm:prSet presAssocID="{8B1AD4A5-AFF0-4C9F-957E-C9FFDD75A518}" presName="sibTrans" presStyleLbl="sibTrans2D1" presStyleIdx="0" presStyleCnt="0"/>
      <dgm:spPr/>
    </dgm:pt>
    <dgm:pt modelId="{A304D826-89A9-4CE9-81B9-32442CE369B5}" type="pres">
      <dgm:prSet presAssocID="{C9F03898-913D-4C13-AF11-E5E2873992F2}" presName="compNode" presStyleCnt="0"/>
      <dgm:spPr/>
    </dgm:pt>
    <dgm:pt modelId="{E6776CBA-F12F-421C-9614-033BB7EE5ECA}" type="pres">
      <dgm:prSet presAssocID="{C9F03898-913D-4C13-AF11-E5E2873992F2}" presName="iconBgRect" presStyleLbl="bgShp" presStyleIdx="5" presStyleCnt="6"/>
      <dgm:spPr/>
    </dgm:pt>
    <dgm:pt modelId="{3E50CED3-57EF-4EF5-8414-C3D9C81F3430}" type="pres">
      <dgm:prSet presAssocID="{C9F03898-913D-4C13-AF11-E5E2873992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5C3F6E6-5AC2-4ABB-98BB-FA159EDDFE8C}" type="pres">
      <dgm:prSet presAssocID="{C9F03898-913D-4C13-AF11-E5E2873992F2}" presName="spaceRect" presStyleCnt="0"/>
      <dgm:spPr/>
    </dgm:pt>
    <dgm:pt modelId="{85B26C05-DE25-4F2E-9869-00D578C8FA52}" type="pres">
      <dgm:prSet presAssocID="{C9F03898-913D-4C13-AF11-E5E2873992F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312F108-EDFA-4DE9-B55E-078EFA4601DE}" type="presOf" srcId="{8B1AD4A5-AFF0-4C9F-957E-C9FFDD75A518}" destId="{178554AC-5FC9-4673-82A9-6CBAB4D5B576}" srcOrd="0" destOrd="0" presId="urn:microsoft.com/office/officeart/2018/2/layout/IconCircleList"/>
    <dgm:cxn modelId="{3AF64619-D89C-419E-8DA6-5B190CD03E89}" type="presOf" srcId="{A9D19C2B-66ED-4131-A472-7B785A979009}" destId="{4D128C33-44D1-42B9-A123-3A59047B66FF}" srcOrd="0" destOrd="0" presId="urn:microsoft.com/office/officeart/2018/2/layout/IconCircleList"/>
    <dgm:cxn modelId="{3EE5723A-EE27-4F31-B2E7-D8055662EB63}" type="presOf" srcId="{12674A76-E330-46FD-91F7-3DAB0873D143}" destId="{A81EF006-E533-4489-8B06-08D7493CED32}" srcOrd="0" destOrd="0" presId="urn:microsoft.com/office/officeart/2018/2/layout/IconCircleList"/>
    <dgm:cxn modelId="{B8EF383D-03F2-4A28-9798-818B7C665908}" type="presOf" srcId="{08E7B6FF-7487-4B0B-A397-AD8927592B45}" destId="{B0077FA2-CB45-4BFB-806F-F74428C8B9FF}" srcOrd="0" destOrd="0" presId="urn:microsoft.com/office/officeart/2018/2/layout/IconCircleList"/>
    <dgm:cxn modelId="{3698236B-6ACF-441D-B930-0ADEC48D1E61}" type="presOf" srcId="{D8E83120-789A-42F9-BB90-6AB92B6EBBAA}" destId="{89AE1DD3-0B45-4312-9916-3AB99C59642E}" srcOrd="0" destOrd="0" presId="urn:microsoft.com/office/officeart/2018/2/layout/IconCircleList"/>
    <dgm:cxn modelId="{BF1AE052-608D-4F41-A4D2-B41DECA2EBE9}" type="presOf" srcId="{C9F03898-913D-4C13-AF11-E5E2873992F2}" destId="{85B26C05-DE25-4F2E-9869-00D578C8FA52}" srcOrd="0" destOrd="0" presId="urn:microsoft.com/office/officeart/2018/2/layout/IconCircleList"/>
    <dgm:cxn modelId="{13707156-D826-4B66-A225-FE6E7B8CC372}" type="presOf" srcId="{A15A66B4-71AE-4957-87B7-E6B2F7F9A9F9}" destId="{372AF94D-FEBC-4AAD-8284-E59A1C85A49D}" srcOrd="0" destOrd="0" presId="urn:microsoft.com/office/officeart/2018/2/layout/IconCircleList"/>
    <dgm:cxn modelId="{5701B858-3D8B-44C7-B7AB-5F5B042776E7}" srcId="{2A2ACE3D-6716-4E16-9DD5-56B5FDB9D606}" destId="{EF5C6CBB-0976-499A-A4E1-92BB3ABDA14F}" srcOrd="2" destOrd="0" parTransId="{F9A832EA-C4F4-4D10-9A1E-DDE4E747A114}" sibTransId="{1326D853-8E80-4281-B38D-8A08CC3A0F5D}"/>
    <dgm:cxn modelId="{F91A708B-A1D4-4900-9174-662C9973A924}" srcId="{2A2ACE3D-6716-4E16-9DD5-56B5FDB9D606}" destId="{872E63E4-E788-4C72-B5F0-DB26E3C7C83E}" srcOrd="1" destOrd="0" parTransId="{B989ED73-BC56-4A1E-AE55-F7EB05C76FAD}" sibTransId="{D8E83120-789A-42F9-BB90-6AB92B6EBBAA}"/>
    <dgm:cxn modelId="{8100D999-1E17-462D-8667-3228BAAAF544}" srcId="{2A2ACE3D-6716-4E16-9DD5-56B5FDB9D606}" destId="{08E7B6FF-7487-4B0B-A397-AD8927592B45}" srcOrd="4" destOrd="0" parTransId="{2FD4C187-5002-4D04-9080-0D1188E1A51D}" sibTransId="{8B1AD4A5-AFF0-4C9F-957E-C9FFDD75A518}"/>
    <dgm:cxn modelId="{17BE32A7-4A24-4C82-89A4-48493727BF6C}" type="presOf" srcId="{872E63E4-E788-4C72-B5F0-DB26E3C7C83E}" destId="{5F3DEBD7-7979-462E-8F06-0975E0D59CBA}" srcOrd="0" destOrd="0" presId="urn:microsoft.com/office/officeart/2018/2/layout/IconCircleList"/>
    <dgm:cxn modelId="{6EF8B1B4-6B88-45D5-B53C-16F97C306946}" srcId="{2A2ACE3D-6716-4E16-9DD5-56B5FDB9D606}" destId="{A100C43D-5173-49B8-9282-C25B270E45FD}" srcOrd="0" destOrd="0" parTransId="{3AE63445-9A50-4802-90FE-2E4B16A37C11}" sibTransId="{A9D19C2B-66ED-4131-A472-7B785A979009}"/>
    <dgm:cxn modelId="{15D6F7BA-F69B-49AE-95D0-DCAAD67DE2E7}" srcId="{2A2ACE3D-6716-4E16-9DD5-56B5FDB9D606}" destId="{A15A66B4-71AE-4957-87B7-E6B2F7F9A9F9}" srcOrd="3" destOrd="0" parTransId="{52E875DD-B8FC-475B-BF89-B15B66A548F6}" sibTransId="{12674A76-E330-46FD-91F7-3DAB0873D143}"/>
    <dgm:cxn modelId="{E43312C0-1DC8-4561-8342-DAD096721F8F}" type="presOf" srcId="{2A2ACE3D-6716-4E16-9DD5-56B5FDB9D606}" destId="{599D8B34-8F4F-4381-A885-8DF2E06EC4EB}" srcOrd="0" destOrd="0" presId="urn:microsoft.com/office/officeart/2018/2/layout/IconCircleList"/>
    <dgm:cxn modelId="{9148F9C8-8BCF-41C9-ABE7-AB7AEDB5C524}" type="presOf" srcId="{EF5C6CBB-0976-499A-A4E1-92BB3ABDA14F}" destId="{28BF3B73-030E-407E-B762-AF5EFDF1B970}" srcOrd="0" destOrd="0" presId="urn:microsoft.com/office/officeart/2018/2/layout/IconCircleList"/>
    <dgm:cxn modelId="{BD0843E1-F671-49C9-94A4-7BE2F9D17840}" srcId="{2A2ACE3D-6716-4E16-9DD5-56B5FDB9D606}" destId="{C9F03898-913D-4C13-AF11-E5E2873992F2}" srcOrd="5" destOrd="0" parTransId="{FEE988EF-6735-4E65-8169-88C61CAFB6F9}" sibTransId="{03BCA5E2-CDE6-45BB-8AF2-D657082FEE00}"/>
    <dgm:cxn modelId="{A03CF1E4-C4D5-4DE5-AE34-AD7C65891BDF}" type="presOf" srcId="{1326D853-8E80-4281-B38D-8A08CC3A0F5D}" destId="{FA721300-2967-4BAB-BE7B-B98575E12D81}" srcOrd="0" destOrd="0" presId="urn:microsoft.com/office/officeart/2018/2/layout/IconCircleList"/>
    <dgm:cxn modelId="{6FFB7DEA-7AD7-4D17-AD49-13D3AABAF49F}" type="presOf" srcId="{A100C43D-5173-49B8-9282-C25B270E45FD}" destId="{5FB4A6E2-3B4C-4399-B5B9-3DE0D13ECD0F}" srcOrd="0" destOrd="0" presId="urn:microsoft.com/office/officeart/2018/2/layout/IconCircleList"/>
    <dgm:cxn modelId="{25CD7F99-35F2-4F44-81AB-FD24D583F9D9}" type="presParOf" srcId="{599D8B34-8F4F-4381-A885-8DF2E06EC4EB}" destId="{DCF48B0B-F705-4347-B3DE-DCB045B7D0C3}" srcOrd="0" destOrd="0" presId="urn:microsoft.com/office/officeart/2018/2/layout/IconCircleList"/>
    <dgm:cxn modelId="{5E4C4594-D53E-4DF8-ADD3-8201D79EFD51}" type="presParOf" srcId="{DCF48B0B-F705-4347-B3DE-DCB045B7D0C3}" destId="{970D60FD-61D1-4ED2-AF45-AAC2DDA9D0EE}" srcOrd="0" destOrd="0" presId="urn:microsoft.com/office/officeart/2018/2/layout/IconCircleList"/>
    <dgm:cxn modelId="{66CD01BC-1B22-49EF-8562-AD0E1CE03915}" type="presParOf" srcId="{970D60FD-61D1-4ED2-AF45-AAC2DDA9D0EE}" destId="{DD332F4A-070D-4C7C-8D24-C864794C38BE}" srcOrd="0" destOrd="0" presId="urn:microsoft.com/office/officeart/2018/2/layout/IconCircleList"/>
    <dgm:cxn modelId="{02171DAC-0F52-4C2C-9AD4-4F0DB366054C}" type="presParOf" srcId="{970D60FD-61D1-4ED2-AF45-AAC2DDA9D0EE}" destId="{6AE42953-4323-420A-992B-FAD565606BC7}" srcOrd="1" destOrd="0" presId="urn:microsoft.com/office/officeart/2018/2/layout/IconCircleList"/>
    <dgm:cxn modelId="{6D2C578E-F32F-4247-93DB-8A997E8B16F7}" type="presParOf" srcId="{970D60FD-61D1-4ED2-AF45-AAC2DDA9D0EE}" destId="{E8FE6DEF-644C-44E7-A4D4-250FDA9F4872}" srcOrd="2" destOrd="0" presId="urn:microsoft.com/office/officeart/2018/2/layout/IconCircleList"/>
    <dgm:cxn modelId="{A556CEA5-2439-4FC7-944B-9B590C87733D}" type="presParOf" srcId="{970D60FD-61D1-4ED2-AF45-AAC2DDA9D0EE}" destId="{5FB4A6E2-3B4C-4399-B5B9-3DE0D13ECD0F}" srcOrd="3" destOrd="0" presId="urn:microsoft.com/office/officeart/2018/2/layout/IconCircleList"/>
    <dgm:cxn modelId="{122C3EDF-81A8-45B2-817E-C96427B94984}" type="presParOf" srcId="{DCF48B0B-F705-4347-B3DE-DCB045B7D0C3}" destId="{4D128C33-44D1-42B9-A123-3A59047B66FF}" srcOrd="1" destOrd="0" presId="urn:microsoft.com/office/officeart/2018/2/layout/IconCircleList"/>
    <dgm:cxn modelId="{B684FB39-38B9-4C67-A484-E52CE784F1D9}" type="presParOf" srcId="{DCF48B0B-F705-4347-B3DE-DCB045B7D0C3}" destId="{1AC28E39-6D0D-41F5-929B-B0291A931C4A}" srcOrd="2" destOrd="0" presId="urn:microsoft.com/office/officeart/2018/2/layout/IconCircleList"/>
    <dgm:cxn modelId="{356EAEDC-AFD1-4E62-A175-225BB34EBDB6}" type="presParOf" srcId="{1AC28E39-6D0D-41F5-929B-B0291A931C4A}" destId="{EA179C9B-41D0-4D40-89C2-386053D16455}" srcOrd="0" destOrd="0" presId="urn:microsoft.com/office/officeart/2018/2/layout/IconCircleList"/>
    <dgm:cxn modelId="{99308932-A14A-4C77-85CD-B39CC03E139B}" type="presParOf" srcId="{1AC28E39-6D0D-41F5-929B-B0291A931C4A}" destId="{6767E964-8C8A-45DA-B441-54641690D945}" srcOrd="1" destOrd="0" presId="urn:microsoft.com/office/officeart/2018/2/layout/IconCircleList"/>
    <dgm:cxn modelId="{39101E55-C0F0-47E8-95C7-75ADF1D24E38}" type="presParOf" srcId="{1AC28E39-6D0D-41F5-929B-B0291A931C4A}" destId="{A71CB9F2-2001-4DFA-AFCD-F03BB504C7A4}" srcOrd="2" destOrd="0" presId="urn:microsoft.com/office/officeart/2018/2/layout/IconCircleList"/>
    <dgm:cxn modelId="{0C74C40B-FBAC-49D0-B014-BDF7C64C9448}" type="presParOf" srcId="{1AC28E39-6D0D-41F5-929B-B0291A931C4A}" destId="{5F3DEBD7-7979-462E-8F06-0975E0D59CBA}" srcOrd="3" destOrd="0" presId="urn:microsoft.com/office/officeart/2018/2/layout/IconCircleList"/>
    <dgm:cxn modelId="{1B4470BD-83A8-466F-B75B-EC4FBA65D5E0}" type="presParOf" srcId="{DCF48B0B-F705-4347-B3DE-DCB045B7D0C3}" destId="{89AE1DD3-0B45-4312-9916-3AB99C59642E}" srcOrd="3" destOrd="0" presId="urn:microsoft.com/office/officeart/2018/2/layout/IconCircleList"/>
    <dgm:cxn modelId="{C2568B84-20C9-4E4B-84A6-D670D529332A}" type="presParOf" srcId="{DCF48B0B-F705-4347-B3DE-DCB045B7D0C3}" destId="{7EC47360-7748-4676-B5B3-0FF1B67056DE}" srcOrd="4" destOrd="0" presId="urn:microsoft.com/office/officeart/2018/2/layout/IconCircleList"/>
    <dgm:cxn modelId="{82250C3E-D1D0-40D3-8476-8D2A280C3521}" type="presParOf" srcId="{7EC47360-7748-4676-B5B3-0FF1B67056DE}" destId="{3AF4B06A-76DB-425D-B8AE-0DC9D7804C23}" srcOrd="0" destOrd="0" presId="urn:microsoft.com/office/officeart/2018/2/layout/IconCircleList"/>
    <dgm:cxn modelId="{5595C5B0-7258-4BCC-9A27-C3BBD1951923}" type="presParOf" srcId="{7EC47360-7748-4676-B5B3-0FF1B67056DE}" destId="{54210732-ABA1-4D0A-9227-5239CEDE76B1}" srcOrd="1" destOrd="0" presId="urn:microsoft.com/office/officeart/2018/2/layout/IconCircleList"/>
    <dgm:cxn modelId="{95CF479B-DA1E-4BD7-8D66-802E0F809A71}" type="presParOf" srcId="{7EC47360-7748-4676-B5B3-0FF1B67056DE}" destId="{77324F7B-F529-4CFF-8C68-CC820DB99775}" srcOrd="2" destOrd="0" presId="urn:microsoft.com/office/officeart/2018/2/layout/IconCircleList"/>
    <dgm:cxn modelId="{B8A019DC-E576-4EB0-9C1A-8B6C9B4C02FA}" type="presParOf" srcId="{7EC47360-7748-4676-B5B3-0FF1B67056DE}" destId="{28BF3B73-030E-407E-B762-AF5EFDF1B970}" srcOrd="3" destOrd="0" presId="urn:microsoft.com/office/officeart/2018/2/layout/IconCircleList"/>
    <dgm:cxn modelId="{DCC6FCF1-655A-41B4-97A3-02EA6ED985E3}" type="presParOf" srcId="{DCF48B0B-F705-4347-B3DE-DCB045B7D0C3}" destId="{FA721300-2967-4BAB-BE7B-B98575E12D81}" srcOrd="5" destOrd="0" presId="urn:microsoft.com/office/officeart/2018/2/layout/IconCircleList"/>
    <dgm:cxn modelId="{13D0A500-1F9E-4D18-AD50-41107CB97662}" type="presParOf" srcId="{DCF48B0B-F705-4347-B3DE-DCB045B7D0C3}" destId="{5E44BFD7-027F-41A7-9763-FB00F05316A7}" srcOrd="6" destOrd="0" presId="urn:microsoft.com/office/officeart/2018/2/layout/IconCircleList"/>
    <dgm:cxn modelId="{369F6576-3A73-4F5D-A0FB-6C8542B0C5A1}" type="presParOf" srcId="{5E44BFD7-027F-41A7-9763-FB00F05316A7}" destId="{D6FEECEC-2D67-444C-BAA8-41A62FD82AA8}" srcOrd="0" destOrd="0" presId="urn:microsoft.com/office/officeart/2018/2/layout/IconCircleList"/>
    <dgm:cxn modelId="{BB583F49-45CB-41F8-9D35-FDFAA62CC7A3}" type="presParOf" srcId="{5E44BFD7-027F-41A7-9763-FB00F05316A7}" destId="{CB0E19C9-A1FE-4A73-B8F6-0D728C9AE792}" srcOrd="1" destOrd="0" presId="urn:microsoft.com/office/officeart/2018/2/layout/IconCircleList"/>
    <dgm:cxn modelId="{84C707CB-5F81-4E24-9964-A6DBC25580F5}" type="presParOf" srcId="{5E44BFD7-027F-41A7-9763-FB00F05316A7}" destId="{0B7EAB77-6AF9-49C1-B00B-23BBF55074AF}" srcOrd="2" destOrd="0" presId="urn:microsoft.com/office/officeart/2018/2/layout/IconCircleList"/>
    <dgm:cxn modelId="{08BCF2CF-46E9-4AD3-B441-1A1934AC786D}" type="presParOf" srcId="{5E44BFD7-027F-41A7-9763-FB00F05316A7}" destId="{372AF94D-FEBC-4AAD-8284-E59A1C85A49D}" srcOrd="3" destOrd="0" presId="urn:microsoft.com/office/officeart/2018/2/layout/IconCircleList"/>
    <dgm:cxn modelId="{73787E86-E987-4F7B-868B-A6735C93CF6D}" type="presParOf" srcId="{DCF48B0B-F705-4347-B3DE-DCB045B7D0C3}" destId="{A81EF006-E533-4489-8B06-08D7493CED32}" srcOrd="7" destOrd="0" presId="urn:microsoft.com/office/officeart/2018/2/layout/IconCircleList"/>
    <dgm:cxn modelId="{22FE82A4-B81B-48AB-B0CE-B9F87B9F6350}" type="presParOf" srcId="{DCF48B0B-F705-4347-B3DE-DCB045B7D0C3}" destId="{A491DC04-FCA0-46D9-BDAF-D03C79F98011}" srcOrd="8" destOrd="0" presId="urn:microsoft.com/office/officeart/2018/2/layout/IconCircleList"/>
    <dgm:cxn modelId="{58F4F0E6-37D8-4934-86B1-98FD2A769C75}" type="presParOf" srcId="{A491DC04-FCA0-46D9-BDAF-D03C79F98011}" destId="{E232B87B-3006-443C-B8D1-EF1CF96057F4}" srcOrd="0" destOrd="0" presId="urn:microsoft.com/office/officeart/2018/2/layout/IconCircleList"/>
    <dgm:cxn modelId="{D07F57DB-32D6-485D-B316-9B8F7178BB2D}" type="presParOf" srcId="{A491DC04-FCA0-46D9-BDAF-D03C79F98011}" destId="{2C2D1302-48DC-41D7-9CAC-AC3B4D97A2D8}" srcOrd="1" destOrd="0" presId="urn:microsoft.com/office/officeart/2018/2/layout/IconCircleList"/>
    <dgm:cxn modelId="{0F79E6BC-E19D-455F-9433-BAD09C0336CE}" type="presParOf" srcId="{A491DC04-FCA0-46D9-BDAF-D03C79F98011}" destId="{AC9C156C-493E-4626-8DB2-E39A69C91FBC}" srcOrd="2" destOrd="0" presId="urn:microsoft.com/office/officeart/2018/2/layout/IconCircleList"/>
    <dgm:cxn modelId="{9A60735E-ECA4-47C9-9CB2-BE26E0D2E151}" type="presParOf" srcId="{A491DC04-FCA0-46D9-BDAF-D03C79F98011}" destId="{B0077FA2-CB45-4BFB-806F-F74428C8B9FF}" srcOrd="3" destOrd="0" presId="urn:microsoft.com/office/officeart/2018/2/layout/IconCircleList"/>
    <dgm:cxn modelId="{5524C39C-E456-4FB2-869B-373AF4D9BDE2}" type="presParOf" srcId="{DCF48B0B-F705-4347-B3DE-DCB045B7D0C3}" destId="{178554AC-5FC9-4673-82A9-6CBAB4D5B576}" srcOrd="9" destOrd="0" presId="urn:microsoft.com/office/officeart/2018/2/layout/IconCircleList"/>
    <dgm:cxn modelId="{44693A79-C213-4703-AB05-F5603F831A8B}" type="presParOf" srcId="{DCF48B0B-F705-4347-B3DE-DCB045B7D0C3}" destId="{A304D826-89A9-4CE9-81B9-32442CE369B5}" srcOrd="10" destOrd="0" presId="urn:microsoft.com/office/officeart/2018/2/layout/IconCircleList"/>
    <dgm:cxn modelId="{BEB75784-9560-4B31-A7BE-5D49DE72DF71}" type="presParOf" srcId="{A304D826-89A9-4CE9-81B9-32442CE369B5}" destId="{E6776CBA-F12F-421C-9614-033BB7EE5ECA}" srcOrd="0" destOrd="0" presId="urn:microsoft.com/office/officeart/2018/2/layout/IconCircleList"/>
    <dgm:cxn modelId="{8627D795-4F6C-41EB-A470-827A0386F5C2}" type="presParOf" srcId="{A304D826-89A9-4CE9-81B9-32442CE369B5}" destId="{3E50CED3-57EF-4EF5-8414-C3D9C81F3430}" srcOrd="1" destOrd="0" presId="urn:microsoft.com/office/officeart/2018/2/layout/IconCircleList"/>
    <dgm:cxn modelId="{002438F7-ABCD-42FD-99D7-31EB17BA2AD4}" type="presParOf" srcId="{A304D826-89A9-4CE9-81B9-32442CE369B5}" destId="{15C3F6E6-5AC2-4ABB-98BB-FA159EDDFE8C}" srcOrd="2" destOrd="0" presId="urn:microsoft.com/office/officeart/2018/2/layout/IconCircleList"/>
    <dgm:cxn modelId="{19B84E19-5BA4-40C6-9AFF-EC954940EE0F}" type="presParOf" srcId="{A304D826-89A9-4CE9-81B9-32442CE369B5}" destId="{85B26C05-DE25-4F2E-9869-00D578C8FA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E907B-E7FB-49A4-B1AD-7656333F6E96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BB310-97A8-4122-BA70-EC8D5C531928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neural network is a connection of many of these mini functions</a:t>
          </a:r>
        </a:p>
      </dsp:txBody>
      <dsp:txXfrm>
        <a:off x="0" y="623"/>
        <a:ext cx="6492875" cy="1020830"/>
      </dsp:txXfrm>
    </dsp:sp>
    <dsp:sp modelId="{2F66CBBA-D169-4D71-B609-E132008505F0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28360"/>
            <a:satOff val="3260"/>
            <a:lumOff val="-2598"/>
            <a:alphaOff val="0"/>
          </a:schemeClr>
        </a:solidFill>
        <a:ln w="12700" cap="flat" cmpd="sng" algn="ctr">
          <a:solidFill>
            <a:schemeClr val="accent2">
              <a:hueOff val="28360"/>
              <a:satOff val="3260"/>
              <a:lumOff val="-25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1E5B3-64F0-4C7E-908C-C7175D2A0097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Some combinations of weights and biases will give us more accurate answers than others</a:t>
          </a:r>
        </a:p>
      </dsp:txBody>
      <dsp:txXfrm>
        <a:off x="0" y="1021453"/>
        <a:ext cx="6492875" cy="1020830"/>
      </dsp:txXfrm>
    </dsp:sp>
    <dsp:sp modelId="{4C91438D-23B2-4EFD-B559-C67207D229A9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A3ED4-65E8-4184-8A5B-97D73F64198A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could find all the correct weights and biases by hand by using a lot of calculus </a:t>
          </a:r>
        </a:p>
      </dsp:txBody>
      <dsp:txXfrm>
        <a:off x="0" y="2042284"/>
        <a:ext cx="6492875" cy="1020830"/>
      </dsp:txXfrm>
    </dsp:sp>
    <dsp:sp modelId="{A55CA312-206A-4E1F-B989-31D8181F24C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85079"/>
            <a:satOff val="9779"/>
            <a:lumOff val="-7795"/>
            <a:alphaOff val="0"/>
          </a:schemeClr>
        </a:solidFill>
        <a:ln w="12700" cap="flat" cmpd="sng" algn="ctr">
          <a:solidFill>
            <a:schemeClr val="accent2">
              <a:hueOff val="85079"/>
              <a:satOff val="9779"/>
              <a:lumOff val="-7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EE4B9-F7D5-4D2E-A3E2-CF05A0F2BB0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Machine Learning: finding the optimal weights and biases with a computer</a:t>
          </a:r>
        </a:p>
      </dsp:txBody>
      <dsp:txXfrm>
        <a:off x="0" y="3063115"/>
        <a:ext cx="6492875" cy="1020830"/>
      </dsp:txXfrm>
    </dsp:sp>
    <dsp:sp modelId="{EEC7980F-F536-4398-B820-1C4BED4B3E6E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A4887-3301-4FB5-9708-B58715093657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32F4A-070D-4C7C-8D24-C864794C38BE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42953-4323-420A-992B-FAD565606BC7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4A6E2-3B4C-4399-B5B9-3DE0D13ECD0F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Sonar Target Recognition</a:t>
          </a:r>
        </a:p>
      </dsp:txBody>
      <dsp:txXfrm>
        <a:off x="1172126" y="908559"/>
        <a:ext cx="2114937" cy="897246"/>
      </dsp:txXfrm>
    </dsp:sp>
    <dsp:sp modelId="{EA179C9B-41D0-4D40-89C2-386053D16455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7E964-8C8A-45DA-B441-54641690D945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DEBD7-7979-462E-8F06-0975E0D59CBA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Zipcode Recognition/ Text Recognition</a:t>
          </a:r>
        </a:p>
      </dsp:txBody>
      <dsp:txXfrm>
        <a:off x="4745088" y="908559"/>
        <a:ext cx="2114937" cy="897246"/>
      </dsp:txXfrm>
    </dsp:sp>
    <dsp:sp modelId="{3AF4B06A-76DB-425D-B8AE-0DC9D7804C23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10732-ABA1-4D0A-9227-5239CEDE76B1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F3B73-030E-407E-B762-AF5EFDF1B970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Network-controlled steering of cars</a:t>
          </a:r>
        </a:p>
      </dsp:txBody>
      <dsp:txXfrm>
        <a:off x="8318049" y="908559"/>
        <a:ext cx="2114937" cy="897246"/>
      </dsp:txXfrm>
    </dsp:sp>
    <dsp:sp modelId="{D6FEECEC-2D67-444C-BAA8-41A62FD82AA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E19C9-A1FE-4A73-B8F6-0D728C9AE792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AF94D-FEBC-4AAD-8284-E59A1C85A49D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Face Recognition</a:t>
          </a:r>
        </a:p>
      </dsp:txBody>
      <dsp:txXfrm>
        <a:off x="1172126" y="2545532"/>
        <a:ext cx="2114937" cy="897246"/>
      </dsp:txXfrm>
    </dsp:sp>
    <dsp:sp modelId="{E232B87B-3006-443C-B8D1-EF1CF96057F4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D1302-48DC-41D7-9CAC-AC3B4D97A2D8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77FA2-CB45-4BFB-806F-F74428C8B9F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Remote Sensing</a:t>
          </a:r>
        </a:p>
      </dsp:txBody>
      <dsp:txXfrm>
        <a:off x="4745088" y="2545532"/>
        <a:ext cx="2114937" cy="897246"/>
      </dsp:txXfrm>
    </dsp:sp>
    <dsp:sp modelId="{E6776CBA-F12F-421C-9614-033BB7EE5ECA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0CED3-57EF-4EF5-8414-C3D9C81F3430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26C05-DE25-4F2E-9869-00D578C8FA52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Newer Research: What problems does Backprop have?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1AC2-12BB-4F37-9651-DBC10E20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9EB6E-ACEA-42F2-8F97-2CA5AC169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2E5-76A4-4022-A76A-8DC41E2D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4AC6-F0C1-4CA5-96C3-476F2F9E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579B-6265-453D-815F-8FFFFD8C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EF86-19BB-44B9-A5C2-A9B83C97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F7A8C-40EE-479E-8F0B-DBC0E1917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ABAF-0C59-496E-A410-242F7848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7522-316B-4F6E-B229-7FB009AE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1DD8E-25C8-4F87-9E20-E2F64DF3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11342-09E3-4E56-93C2-5792FB4BF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508DD-2AD7-4352-9AA1-8B0EEFBB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965C-C81D-4890-9984-CE14C444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8B56-5966-44BE-9108-48D44B81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8329-BA64-49BC-95E0-6554CF5F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ECB-8FD1-458A-8449-0A6EC3B0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BF49-8EF2-4AA6-8263-BEE22871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0E57-6597-4168-B7D9-FBA51519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0B92-B42F-4EFC-B375-3051804A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1D82-9291-4FA2-89DD-8177DF4A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94FE-19F8-4EFB-944D-681C0F8E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A34B-BD2C-41F6-ADB6-070A39A3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E8B9-044C-4B96-94F6-EF25E0F8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BBC4-EC09-42AD-88B3-DF822CC2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FEFC7-6AD8-456A-90C0-1D204610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65D7-DDE4-4E07-AA38-84CD03E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8CDE-E957-4510-B045-C46460355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B15C4-0F14-44F0-AEB2-DE6F7956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96671-63CE-4BAA-B6B0-5B0370E2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74A76-767F-4C98-B7D2-EA10D5E6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0D11D-21A6-45EE-BAEC-84BF1FEC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67AC-3697-4064-8661-2518A468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BB6A-F655-4D40-8577-ED30A63D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D655-7E73-421C-9248-563FC4B6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2CB88-BA6A-41FB-8F61-C37AB0A2B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963E7-8357-4D6E-B097-9A0F301E0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01608-586C-458F-B5B3-D40E0CD0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3A246-A091-466B-935E-850AB52B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3C271-C736-4A0D-9617-B3E59AB5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EE1D-C893-417F-93A1-2D0F574E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7013-4270-4A51-962F-CBF10F09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216EB-F352-4BEA-9E82-7371F09D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370D1-B35E-4A5F-909A-D7021E77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106A8-8A09-428A-B2B9-977E6521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D2384-8E90-44EE-8A8E-2B3A6CB1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89AAA-E088-4579-834D-AA2BB6C5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6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919-ED7E-44C2-80D3-7DA913C9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29A2E-27B5-4E8D-A16B-A4E06AE8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3B3DA-B871-4142-82BF-2F115AA19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51F1-4F85-448E-9D58-67ED32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B3E1E-B5A5-44B6-A072-2B6242C7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A777-B40C-407D-9498-C42D9CE2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FB9C-4D92-46A7-8FCC-96352721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C7384-196B-4A60-A3C5-7A56069AE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A6EA4-6F13-4903-9AA8-1D3864FC4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D0A34-7FFD-4F4F-B1E7-D6BB64C9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50C86-B5D1-4F63-9CCD-4F8E7EF4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0423B-3008-4CDF-8804-7A13838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15D94-6F3B-48D4-A356-13E19B7A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2AFA-40A6-4F4E-BED8-5E19A026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37A3-3A1E-4270-B73D-0804BD9D7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E836-4C88-4EC7-9CB3-58F059D196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67698-3819-4D9A-BFCC-6774D9A6C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CCE3-0329-4DC0-9EF1-9BD1CA9D7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1F10-DCF0-4B0D-9368-8A20A1FD0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hyperlink" Target="https://towardsdatascience.com/the-maths-behind-back-propagation-cf6714736abf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D6A90-8A9C-4DBA-BDA0-775C0D4B6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1" t="6484" r="2730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0F08C-388F-4173-B9B7-D419D2D0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441556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Neural Networks: The Backpropagation Algorithm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8A7C2-2D4E-485E-B9BB-70B3D3B7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Annette Lopez Davila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2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DD484E-C3CB-4E51-8631-266D58A0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89146-DE2A-43A7-8B33-B8E3431B3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59612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34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3D6A5-D9D3-4E01-9E06-F1F9B395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Learning: The Loss Function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8849-D628-4C7D-AE5D-90376CBD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Loss/Cost Function: Tells the machine how far away the combination of weights and biases is from the optimal solution</a:t>
            </a:r>
          </a:p>
          <a:p>
            <a:r>
              <a:rPr lang="en-US" sz="2000" dirty="0"/>
              <a:t>The machine will learn over several epochs </a:t>
            </a:r>
          </a:p>
          <a:p>
            <a:r>
              <a:rPr lang="en-US" sz="2000" dirty="0"/>
              <a:t>Once it reaches the optimal, it will begin to overfit and the accuracy will decrease</a:t>
            </a:r>
          </a:p>
          <a:p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01BB6819-DD6E-4797-B0D0-1F075D4EA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r="6202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3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4C147-181A-45E2-9604-979DCA54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E24D2-81E9-4643-A6D6-C7A2205C4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7809" y="2421682"/>
                <a:ext cx="4977578" cy="3639289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Let’s assume we want to identify image: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</a:rPr>
                  <a:t>It’s label is 7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</a:rPr>
                  <a:t>Output: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sz="16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e>
                                  <m:e>
                                    <m:r>
                                      <a:rPr lang="en-US" sz="16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0.47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</m:t>
                                    </m:r>
                                  </m:e>
                                  <m:e>
                                    <m:r>
                                      <a:rPr lang="en-US" sz="1600" b="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.25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600" b="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600" b="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600" b="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E24D2-81E9-4643-A6D6-C7A2205C4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809" y="2421682"/>
                <a:ext cx="4977578" cy="3639289"/>
              </a:xfrm>
              <a:blipFill>
                <a:blip r:embed="rId3"/>
                <a:stretch>
                  <a:fillRect l="-490" t="-3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36FDA4E4-3A76-4E39-BD52-E7D97F40C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8" r="3574" b="-1"/>
          <a:stretch/>
        </p:blipFill>
        <p:spPr bwMode="auto">
          <a:xfrm>
            <a:off x="8358846" y="1629089"/>
            <a:ext cx="3145780" cy="362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9BC841-A8B3-46A8-8E50-98AE71F43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7767" y="1805136"/>
                <a:ext cx="2991791" cy="37888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700" dirty="0"/>
              </a:p>
              <a:p>
                <a:endParaRPr lang="en-US" sz="1700" dirty="0"/>
              </a:p>
              <a:p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            Desired Output: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7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700" dirty="0"/>
              </a:p>
              <a:p>
                <a:endParaRPr lang="en-US" sz="1700" dirty="0"/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9BC841-A8B3-46A8-8E50-98AE71F4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67" y="1805136"/>
                <a:ext cx="2991791" cy="3788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A8F848-DC39-4C2A-9F10-64CD901726C9}"/>
                  </a:ext>
                </a:extLst>
              </p:cNvPr>
              <p:cNvSpPr txBox="1"/>
              <p:nvPr/>
            </p:nvSpPr>
            <p:spPr>
              <a:xfrm>
                <a:off x="-71266" y="5466630"/>
                <a:ext cx="7090611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dirty="0"/>
                  <a:t>MSE Cost=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/>
              </a:p>
              <a:p>
                <a:pPr algn="ctr">
                  <a:spcAft>
                    <a:spcPts val="600"/>
                  </a:spcAft>
                </a:pPr>
                <a:r>
                  <a:rPr lang="en-US" sz="2400" dirty="0"/>
                  <a:t>Cross Entropy Cost=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sz="2400" dirty="0"/>
                  <a:t>(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/>
              </a:p>
              <a:p>
                <a:pPr>
                  <a:spcAft>
                    <a:spcPts val="600"/>
                  </a:spcAft>
                </a:pPr>
                <a:endParaRPr 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A8F848-DC39-4C2A-9F10-64CD90172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266" y="5466630"/>
                <a:ext cx="7090611" cy="1354217"/>
              </a:xfrm>
              <a:prstGeom prst="rect">
                <a:avLst/>
              </a:prstGeom>
              <a:blipFill>
                <a:blip r:embed="rId6"/>
                <a:stretch>
                  <a:fillRect l="-430" t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0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BBFA2-0BF7-4F75-A17F-CF281DB04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5399"/>
          <a:stretch/>
        </p:blipFill>
        <p:spPr>
          <a:xfrm>
            <a:off x="838202" y="1592507"/>
            <a:ext cx="10512547" cy="4450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5BCCBA-4661-4DDF-9618-A5643D2D32B4}"/>
                  </a:ext>
                </a:extLst>
              </p:cNvPr>
              <p:cNvSpPr/>
              <p:nvPr/>
            </p:nvSpPr>
            <p:spPr>
              <a:xfrm>
                <a:off x="2961062" y="621435"/>
                <a:ext cx="6269876" cy="661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5BCCBA-4661-4DDF-9618-A5643D2D3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62" y="621435"/>
                <a:ext cx="6269876" cy="66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21645CCE-02DA-48EA-9A59-67385AC20D8A}"/>
              </a:ext>
            </a:extLst>
          </p:cNvPr>
          <p:cNvSpPr/>
          <p:nvPr/>
        </p:nvSpPr>
        <p:spPr>
          <a:xfrm>
            <a:off x="1395707" y="3112852"/>
            <a:ext cx="1133485" cy="1041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EBD542-353B-48AD-B174-A392D00E21BF}"/>
              </a:ext>
            </a:extLst>
          </p:cNvPr>
          <p:cNvSpPr/>
          <p:nvPr/>
        </p:nvSpPr>
        <p:spPr>
          <a:xfrm>
            <a:off x="1395707" y="5001698"/>
            <a:ext cx="1133485" cy="1041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C8EC4-64A0-44EA-8E44-467749E43204}"/>
              </a:ext>
            </a:extLst>
          </p:cNvPr>
          <p:cNvSpPr/>
          <p:nvPr/>
        </p:nvSpPr>
        <p:spPr>
          <a:xfrm>
            <a:off x="9230938" y="5108576"/>
            <a:ext cx="1565355" cy="601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5B24-46F5-42E7-B184-F70DD611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Optimizers and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91FEC-BBC6-4C4A-89ED-9524FAC81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1900"/>
                  <a:t>In order to lower the output of the cost function, we need to identify which way the local minimum is in</a:t>
                </a:r>
              </a:p>
              <a:p>
                <a:pPr lvl="1"/>
                <a:r>
                  <a:rPr lang="en-US" sz="1900"/>
                  <a:t>Negative Gradient of the cost function with multiple inputs tells us direction in which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i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/>
                  <a:t>decreases most quickly</a:t>
                </a:r>
              </a:p>
              <a:p>
                <a:r>
                  <a:rPr lang="en-US" sz="1900"/>
                  <a:t> Gradient Descent: Converge towards the minimum with each epoch</a:t>
                </a:r>
              </a:p>
              <a:p>
                <a:r>
                  <a:rPr lang="en-US" sz="1900"/>
                  <a:t>Changing some weights and biases matters more than others</a:t>
                </a:r>
              </a:p>
              <a:p>
                <a:endParaRPr lang="en-US" sz="1900"/>
              </a:p>
              <a:p>
                <a:r>
                  <a:rPr lang="en-US" sz="1900"/>
                  <a:t>Which changes to the weights matter most?</a:t>
                </a:r>
              </a:p>
              <a:p>
                <a:pPr lvl="1"/>
                <a:r>
                  <a:rPr lang="en-US" sz="1900"/>
                  <a:t>Calculate partial derivatives of loss function!!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91FEC-BBC6-4C4A-89ED-9524FAC81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741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79837F78-ECED-4073-9FB2-F147010EE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3" r="29176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5DB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ACE650-4550-4703-88B5-D9F5BBDDBECA}"/>
                  </a:ext>
                </a:extLst>
              </p:cNvPr>
              <p:cNvSpPr txBox="1"/>
              <p:nvPr/>
            </p:nvSpPr>
            <p:spPr>
              <a:xfrm>
                <a:off x="6984060" y="4824920"/>
                <a:ext cx="1284452" cy="66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𝑊𝐵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ACE650-4550-4703-88B5-D9F5BBDD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060" y="4824920"/>
                <a:ext cx="1284452" cy="668773"/>
              </a:xfrm>
              <a:prstGeom prst="rect">
                <a:avLst/>
              </a:prstGeom>
              <a:blipFill>
                <a:blip r:embed="rId4"/>
                <a:stretch>
                  <a:fillRect r="-4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3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E24C1D-F0EA-464A-A37B-A9E8D7D36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8"/>
          <a:stretch/>
        </p:blipFill>
        <p:spPr>
          <a:xfrm>
            <a:off x="1958164" y="1116778"/>
            <a:ext cx="5097362" cy="5760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2F18B-C8B8-4ECC-A4B7-BA219FC3EFD9}"/>
              </a:ext>
            </a:extLst>
          </p:cNvPr>
          <p:cNvSpPr txBox="1"/>
          <p:nvPr/>
        </p:nvSpPr>
        <p:spPr>
          <a:xfrm>
            <a:off x="807863" y="774803"/>
            <a:ext cx="845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Labels	Output		Desired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F1301-4587-42E7-BFB0-5952495CEEB7}"/>
              </a:ext>
            </a:extLst>
          </p:cNvPr>
          <p:cNvSpPr txBox="1"/>
          <p:nvPr/>
        </p:nvSpPr>
        <p:spPr>
          <a:xfrm>
            <a:off x="7154780" y="1097969"/>
            <a:ext cx="4792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Poll:</a:t>
            </a:r>
          </a:p>
          <a:p>
            <a:pPr algn="ctr"/>
            <a:r>
              <a:rPr lang="en-US" sz="2400" b="1" dirty="0"/>
              <a:t>Which Output do we want to decrease more:</a:t>
            </a:r>
          </a:p>
          <a:p>
            <a:pPr algn="ctr"/>
            <a:r>
              <a:rPr lang="en-US" sz="2400" b="1" dirty="0"/>
              <a:t>0.80     or     0.21?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DD5D77-5506-4D00-806F-AC3FE4540D2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551063" y="2667629"/>
            <a:ext cx="0" cy="336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C3A93F-01C6-4C63-A6B6-067C08905269}"/>
              </a:ext>
            </a:extLst>
          </p:cNvPr>
          <p:cNvSpPr txBox="1"/>
          <p:nvPr/>
        </p:nvSpPr>
        <p:spPr>
          <a:xfrm>
            <a:off x="1116408" y="1251857"/>
            <a:ext cx="39305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AFA3B-F256-4EB8-BD78-CFEBAC972948}"/>
              </a:ext>
            </a:extLst>
          </p:cNvPr>
          <p:cNvSpPr/>
          <p:nvPr/>
        </p:nvSpPr>
        <p:spPr>
          <a:xfrm>
            <a:off x="1107933" y="3429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4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7</a:t>
            </a:r>
          </a:p>
          <a:p>
            <a:r>
              <a:rPr lang="en-US" sz="3200" dirty="0"/>
              <a:t>8</a:t>
            </a:r>
          </a:p>
          <a:p>
            <a:r>
              <a:rPr lang="en-US" sz="3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032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70">
            <a:extLst>
              <a:ext uri="{FF2B5EF4-FFF2-40B4-BE49-F238E27FC236}">
                <a16:creationId xmlns:a16="http://schemas.microsoft.com/office/drawing/2014/main" id="{0CCCAD6A-7C8B-411A-B716-FEE8923A3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F1FE5-BBA9-41C5-B659-4F344748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20" y="1107860"/>
            <a:ext cx="5847781" cy="1046671"/>
          </a:xfrm>
        </p:spPr>
        <p:txBody>
          <a:bodyPr>
            <a:normAutofit/>
          </a:bodyPr>
          <a:lstStyle/>
          <a:p>
            <a:r>
              <a:rPr lang="en-US" sz="2800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8BAF-C153-4BDB-A4F0-F0DA4FC5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121" y="2402260"/>
            <a:ext cx="5847780" cy="33478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We want to decrease 0.80 more than we want to decrease 0.15</a:t>
            </a:r>
          </a:p>
          <a:p>
            <a:r>
              <a:rPr lang="en-US" sz="1800" dirty="0"/>
              <a:t>The neuron containing 0.80 is the weighted sum of the previous layer, thus we can decrease the weights, biases, or the activation number of layer N-1</a:t>
            </a:r>
            <a:endParaRPr lang="en-US" sz="1400" dirty="0"/>
          </a:p>
          <a:p>
            <a:r>
              <a:rPr lang="en-US" sz="1800" dirty="0"/>
              <a:t>Hebbian Theory: The neurons in the previous layer with the most activation have the most impact on how we can raise the neuron in the final layer</a:t>
            </a:r>
          </a:p>
          <a:p>
            <a:r>
              <a:rPr lang="en-US" sz="1800" dirty="0"/>
              <a:t>Backpropagation: How to “nudge” weights and biases; the algorithm to calculate the gradient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221" name="Rectangle 72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Rectangle 74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D1677-DA5A-4867-8939-04E55F616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8"/>
          <a:stretch/>
        </p:blipFill>
        <p:spPr>
          <a:xfrm>
            <a:off x="8923438" y="749008"/>
            <a:ext cx="2003441" cy="2263893"/>
          </a:xfrm>
          <a:prstGeom prst="rect">
            <a:avLst/>
          </a:prstGeom>
        </p:spPr>
      </p:pic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DD95DBBA-D549-47CA-9997-28F2558A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6394" y="3203961"/>
            <a:ext cx="4525605" cy="30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605F6-598E-4885-9746-9BB1F0CE2F8B}"/>
              </a:ext>
            </a:extLst>
          </p:cNvPr>
          <p:cNvSpPr txBox="1"/>
          <p:nvPr/>
        </p:nvSpPr>
        <p:spPr>
          <a:xfrm>
            <a:off x="11468872" y="4019627"/>
            <a:ext cx="6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9E0E2E-B983-4DB4-BC98-3C625F965C10}"/>
              </a:ext>
            </a:extLst>
          </p:cNvPr>
          <p:cNvSpPr/>
          <p:nvPr/>
        </p:nvSpPr>
        <p:spPr>
          <a:xfrm>
            <a:off x="10414241" y="5332086"/>
            <a:ext cx="368060" cy="369332"/>
          </a:xfrm>
          <a:prstGeom prst="ellipse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C614FA-F5D3-48B0-8768-50CDDE2D63ED}"/>
              </a:ext>
            </a:extLst>
          </p:cNvPr>
          <p:cNvSpPr/>
          <p:nvPr/>
        </p:nvSpPr>
        <p:spPr>
          <a:xfrm>
            <a:off x="10439642" y="4644458"/>
            <a:ext cx="368060" cy="3693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6339A7-C3E5-4CAA-A81D-D94938B47C0E}"/>
              </a:ext>
            </a:extLst>
          </p:cNvPr>
          <p:cNvSpPr/>
          <p:nvPr/>
        </p:nvSpPr>
        <p:spPr>
          <a:xfrm>
            <a:off x="10414241" y="3330315"/>
            <a:ext cx="368060" cy="369332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6593F4-338A-4051-B122-C6EBF4C2E355}"/>
              </a:ext>
            </a:extLst>
          </p:cNvPr>
          <p:cNvSpPr/>
          <p:nvPr/>
        </p:nvSpPr>
        <p:spPr>
          <a:xfrm>
            <a:off x="9118841" y="5318903"/>
            <a:ext cx="368060" cy="3693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FE7A7E-EF81-497C-9113-A47CC0220EA1}"/>
              </a:ext>
            </a:extLst>
          </p:cNvPr>
          <p:cNvSpPr/>
          <p:nvPr/>
        </p:nvSpPr>
        <p:spPr>
          <a:xfrm>
            <a:off x="9118841" y="3968827"/>
            <a:ext cx="368060" cy="3693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D3D34B-825C-4446-8853-B10A093483A9}"/>
              </a:ext>
            </a:extLst>
          </p:cNvPr>
          <p:cNvSpPr/>
          <p:nvPr/>
        </p:nvSpPr>
        <p:spPr>
          <a:xfrm>
            <a:off x="9118841" y="3281069"/>
            <a:ext cx="368060" cy="36933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91C7F5-D032-487A-9F0E-D0E30C866567}"/>
              </a:ext>
            </a:extLst>
          </p:cNvPr>
          <p:cNvSpPr/>
          <p:nvPr/>
        </p:nvSpPr>
        <p:spPr>
          <a:xfrm>
            <a:off x="7919856" y="4338159"/>
            <a:ext cx="368060" cy="3693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6EF74A-7A40-4A49-953F-A71C0BF3355C}"/>
              </a:ext>
            </a:extLst>
          </p:cNvPr>
          <p:cNvSpPr/>
          <p:nvPr/>
        </p:nvSpPr>
        <p:spPr>
          <a:xfrm>
            <a:off x="7942422" y="3772231"/>
            <a:ext cx="368060" cy="3693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9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F4E1C-EE8E-4B49-A53B-A85030E25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6" r="35356" b="164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6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B0B8B-4BDD-4A86-8051-89D54EF2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Backpropagation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16-E166-41BA-A0AC-3592249A1B9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1700" dirty="0"/>
                  <a:t>This is recursively done through every single layer in the neural network</a:t>
                </a:r>
              </a:p>
              <a:p>
                <a:r>
                  <a:rPr lang="en-US" sz="1700" dirty="0"/>
                  <a:t>The network must also account these changes for the neurons in the output layer other than 0.8</a:t>
                </a:r>
              </a:p>
              <a:p>
                <a:r>
                  <a:rPr lang="en-US" sz="1700" dirty="0"/>
                  <a:t>The average of all these suggested changes to the weights and biases are proportionate to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7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𝑊𝐵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7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16-E166-41BA-A0AC-3592249A1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3"/>
                <a:stretch>
                  <a:fillRect l="-887" t="-1521" r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53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48C0-82E3-4D0E-866E-2CD2A356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13"/>
            <a:ext cx="10515600" cy="1325563"/>
          </a:xfrm>
        </p:spPr>
        <p:txBody>
          <a:bodyPr/>
          <a:lstStyle/>
          <a:p>
            <a:r>
              <a:rPr lang="en-US" dirty="0"/>
              <a:t>The Calculus Behind Backprop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C1C97-7CA7-4B43-A150-190BA6FC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7" y="797667"/>
            <a:ext cx="7438768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6ECE-62EE-4534-BE76-D26E44FDC623}"/>
                  </a:ext>
                </a:extLst>
              </p:cNvPr>
              <p:cNvSpPr txBox="1"/>
              <p:nvPr/>
            </p:nvSpPr>
            <p:spPr>
              <a:xfrm>
                <a:off x="6595353" y="907851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6ECE-62EE-4534-BE76-D26E44FD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353" y="907851"/>
                <a:ext cx="485710" cy="276999"/>
              </a:xfrm>
              <a:prstGeom prst="rect">
                <a:avLst/>
              </a:prstGeom>
              <a:blipFill>
                <a:blip r:embed="rId3"/>
                <a:stretch>
                  <a:fillRect l="-11250" r="-1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150347-1140-4BCC-9489-1E62B183988A}"/>
                  </a:ext>
                </a:extLst>
              </p:cNvPr>
              <p:cNvSpPr txBox="1"/>
              <p:nvPr/>
            </p:nvSpPr>
            <p:spPr>
              <a:xfrm>
                <a:off x="3679866" y="886082"/>
                <a:ext cx="421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US" dirty="0"/>
                  <a:t>8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150347-1140-4BCC-9489-1E62B183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66" y="886082"/>
                <a:ext cx="421590" cy="276999"/>
              </a:xfrm>
              <a:prstGeom prst="rect">
                <a:avLst/>
              </a:prstGeom>
              <a:blipFill>
                <a:blip r:embed="rId4"/>
                <a:stretch>
                  <a:fillRect l="-20290" t="-28261" r="-318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01AE71-3186-477A-A12E-2A1993FAAEEC}"/>
                  </a:ext>
                </a:extLst>
              </p:cNvPr>
              <p:cNvSpPr txBox="1"/>
              <p:nvPr/>
            </p:nvSpPr>
            <p:spPr>
              <a:xfrm>
                <a:off x="837527" y="927305"/>
                <a:ext cx="421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01AE71-3186-477A-A12E-2A1993FAA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27" y="927305"/>
                <a:ext cx="421590" cy="276999"/>
              </a:xfrm>
              <a:prstGeom prst="rect">
                <a:avLst/>
              </a:prstGeom>
              <a:blipFill>
                <a:blip r:embed="rId5"/>
                <a:stretch>
                  <a:fillRect l="-18571" t="-28261" r="-3142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929209-B57D-4A79-AE82-B156D9D80C77}"/>
                  </a:ext>
                </a:extLst>
              </p:cNvPr>
              <p:cNvSpPr txBox="1"/>
              <p:nvPr/>
            </p:nvSpPr>
            <p:spPr>
              <a:xfrm>
                <a:off x="369248" y="2153796"/>
                <a:ext cx="7042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929209-B57D-4A79-AE82-B156D9D80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48" y="2153796"/>
                <a:ext cx="70428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F3AE85-F7DF-4627-A4E8-B1C2CF54DD41}"/>
                  </a:ext>
                </a:extLst>
              </p:cNvPr>
              <p:cNvSpPr txBox="1"/>
              <p:nvPr/>
            </p:nvSpPr>
            <p:spPr>
              <a:xfrm>
                <a:off x="7355386" y="929725"/>
                <a:ext cx="57171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F3AE85-F7DF-4627-A4E8-B1C2CF54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386" y="929725"/>
                <a:ext cx="571716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2EFF8-9477-4A54-AF2B-4D252462414A}"/>
                  </a:ext>
                </a:extLst>
              </p:cNvPr>
              <p:cNvSpPr txBox="1"/>
              <p:nvPr/>
            </p:nvSpPr>
            <p:spPr>
              <a:xfrm>
                <a:off x="8440336" y="317787"/>
                <a:ext cx="36921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2EFF8-9477-4A54-AF2B-4D252462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36" y="317787"/>
                <a:ext cx="369210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712523-69AB-403E-B24C-CBDDC57B9BB1}"/>
                  </a:ext>
                </a:extLst>
              </p:cNvPr>
              <p:cNvSpPr txBox="1"/>
              <p:nvPr/>
            </p:nvSpPr>
            <p:spPr>
              <a:xfrm>
                <a:off x="8978649" y="1712067"/>
                <a:ext cx="25737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712523-69AB-403E-B24C-CBDDC57B9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649" y="1712067"/>
                <a:ext cx="257378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4BC634-3B88-4945-B7AD-628AEC7693F4}"/>
                  </a:ext>
                </a:extLst>
              </p:cNvPr>
              <p:cNvSpPr txBox="1"/>
              <p:nvPr/>
            </p:nvSpPr>
            <p:spPr>
              <a:xfrm>
                <a:off x="203337" y="2712001"/>
                <a:ext cx="8735617" cy="5745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How sensitive is the cost function to changes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Now that we applied the chain rule, we can solve for the partial derivatives: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8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sz="2800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sz="28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sz="2800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4BC634-3B88-4945-B7AD-628AEC769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7" y="2712001"/>
                <a:ext cx="8735617" cy="5745804"/>
              </a:xfrm>
              <a:prstGeom prst="rect">
                <a:avLst/>
              </a:prstGeom>
              <a:blipFill>
                <a:blip r:embed="rId10"/>
                <a:stretch>
                  <a:fillRect l="-1256" t="-1062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89018A-07DD-4FE6-9126-FFC629522B9D}"/>
                  </a:ext>
                </a:extLst>
              </p:cNvPr>
              <p:cNvSpPr txBox="1"/>
              <p:nvPr/>
            </p:nvSpPr>
            <p:spPr>
              <a:xfrm>
                <a:off x="8419490" y="2539449"/>
                <a:ext cx="609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89018A-07DD-4FE6-9126-FFC62952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490" y="2539449"/>
                <a:ext cx="60958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9FA345-69D8-42A9-A9F4-05DB48966BFD}"/>
                  </a:ext>
                </a:extLst>
              </p:cNvPr>
              <p:cNvSpPr/>
              <p:nvPr/>
            </p:nvSpPr>
            <p:spPr>
              <a:xfrm>
                <a:off x="9652542" y="2493282"/>
                <a:ext cx="12100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9FA345-69D8-42A9-A9F4-05DB48966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542" y="2493282"/>
                <a:ext cx="1210011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8EC310F-B022-4D58-9C3B-70AEE8BA0C98}"/>
                  </a:ext>
                </a:extLst>
              </p:cNvPr>
              <p:cNvSpPr/>
              <p:nvPr/>
            </p:nvSpPr>
            <p:spPr>
              <a:xfrm>
                <a:off x="11367932" y="2493282"/>
                <a:ext cx="7005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8EC310F-B022-4D58-9C3B-70AEE8BA0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932" y="2493282"/>
                <a:ext cx="700512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DC61B2-3288-49A1-84AC-5914AF4A82B6}"/>
                  </a:ext>
                </a:extLst>
              </p:cNvPr>
              <p:cNvSpPr/>
              <p:nvPr/>
            </p:nvSpPr>
            <p:spPr>
              <a:xfrm>
                <a:off x="9884143" y="3505256"/>
                <a:ext cx="7468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DC61B2-3288-49A1-84AC-5914AF4A8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143" y="3505256"/>
                <a:ext cx="746808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CC80412-A34F-4D83-9E56-E38F611C46E0}"/>
                  </a:ext>
                </a:extLst>
              </p:cNvPr>
              <p:cNvSpPr/>
              <p:nvPr/>
            </p:nvSpPr>
            <p:spPr>
              <a:xfrm>
                <a:off x="9829377" y="4367891"/>
                <a:ext cx="769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CC80412-A34F-4D83-9E56-E38F611C4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377" y="4367891"/>
                <a:ext cx="76918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D9CDFE-C1A1-4ED6-AE62-CB4886F55F66}"/>
                  </a:ext>
                </a:extLst>
              </p:cNvPr>
              <p:cNvSpPr/>
              <p:nvPr/>
            </p:nvSpPr>
            <p:spPr>
              <a:xfrm>
                <a:off x="9829377" y="5230526"/>
                <a:ext cx="5848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D9CDFE-C1A1-4ED6-AE62-CB4886F55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377" y="5230526"/>
                <a:ext cx="584840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91F06B-9671-4530-998C-39C602E6EA88}"/>
              </a:ext>
            </a:extLst>
          </p:cNvPr>
          <p:cNvCxnSpPr>
            <a:cxnSpLocks/>
          </p:cNvCxnSpPr>
          <p:nvPr/>
        </p:nvCxnSpPr>
        <p:spPr>
          <a:xfrm>
            <a:off x="8778734" y="3139613"/>
            <a:ext cx="1359105" cy="3814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4D216A-5BDD-4501-92D6-628B285F3A5D}"/>
              </a:ext>
            </a:extLst>
          </p:cNvPr>
          <p:cNvCxnSpPr/>
          <p:nvPr/>
        </p:nvCxnSpPr>
        <p:spPr>
          <a:xfrm>
            <a:off x="10121797" y="3064944"/>
            <a:ext cx="27168" cy="4759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121EC7-E729-4AEF-B8B2-056D59F84E4C}"/>
              </a:ext>
            </a:extLst>
          </p:cNvPr>
          <p:cNvCxnSpPr/>
          <p:nvPr/>
        </p:nvCxnSpPr>
        <p:spPr>
          <a:xfrm flipH="1">
            <a:off x="10121797" y="3139613"/>
            <a:ext cx="1246135" cy="40131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919158-0EED-43D4-A250-FD341F5E05D2}"/>
              </a:ext>
            </a:extLst>
          </p:cNvPr>
          <p:cNvCxnSpPr/>
          <p:nvPr/>
        </p:nvCxnSpPr>
        <p:spPr>
          <a:xfrm>
            <a:off x="10135381" y="4151587"/>
            <a:ext cx="0" cy="3562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C7E7E1-2E89-4949-9EF1-EB3E9D662B5A}"/>
              </a:ext>
            </a:extLst>
          </p:cNvPr>
          <p:cNvCxnSpPr/>
          <p:nvPr/>
        </p:nvCxnSpPr>
        <p:spPr>
          <a:xfrm>
            <a:off x="10143403" y="4897542"/>
            <a:ext cx="0" cy="3562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3E8B94F-4EEF-49D7-A2BF-67D58F803F58}"/>
              </a:ext>
            </a:extLst>
          </p:cNvPr>
          <p:cNvSpPr/>
          <p:nvPr/>
        </p:nvSpPr>
        <p:spPr>
          <a:xfrm>
            <a:off x="8470232" y="3160295"/>
            <a:ext cx="1475873" cy="2342190"/>
          </a:xfrm>
          <a:custGeom>
            <a:avLst/>
            <a:gdLst>
              <a:gd name="connsiteX0" fmla="*/ 0 w 1475873"/>
              <a:gd name="connsiteY0" fmla="*/ 0 h 2342190"/>
              <a:gd name="connsiteX1" fmla="*/ 32084 w 1475873"/>
              <a:gd name="connsiteY1" fmla="*/ 288758 h 2342190"/>
              <a:gd name="connsiteX2" fmla="*/ 64168 w 1475873"/>
              <a:gd name="connsiteY2" fmla="*/ 336884 h 2342190"/>
              <a:gd name="connsiteX3" fmla="*/ 112294 w 1475873"/>
              <a:gd name="connsiteY3" fmla="*/ 368968 h 2342190"/>
              <a:gd name="connsiteX4" fmla="*/ 176463 w 1475873"/>
              <a:gd name="connsiteY4" fmla="*/ 449179 h 2342190"/>
              <a:gd name="connsiteX5" fmla="*/ 272715 w 1475873"/>
              <a:gd name="connsiteY5" fmla="*/ 513347 h 2342190"/>
              <a:gd name="connsiteX6" fmla="*/ 465221 w 1475873"/>
              <a:gd name="connsiteY6" fmla="*/ 577516 h 2342190"/>
              <a:gd name="connsiteX7" fmla="*/ 561473 w 1475873"/>
              <a:gd name="connsiteY7" fmla="*/ 609600 h 2342190"/>
              <a:gd name="connsiteX8" fmla="*/ 609600 w 1475873"/>
              <a:gd name="connsiteY8" fmla="*/ 625642 h 2342190"/>
              <a:gd name="connsiteX9" fmla="*/ 737936 w 1475873"/>
              <a:gd name="connsiteY9" fmla="*/ 657726 h 2342190"/>
              <a:gd name="connsiteX10" fmla="*/ 866273 w 1475873"/>
              <a:gd name="connsiteY10" fmla="*/ 673768 h 2342190"/>
              <a:gd name="connsiteX11" fmla="*/ 978568 w 1475873"/>
              <a:gd name="connsiteY11" fmla="*/ 705852 h 2342190"/>
              <a:gd name="connsiteX12" fmla="*/ 1042736 w 1475873"/>
              <a:gd name="connsiteY12" fmla="*/ 721894 h 2342190"/>
              <a:gd name="connsiteX13" fmla="*/ 1122947 w 1475873"/>
              <a:gd name="connsiteY13" fmla="*/ 737937 h 2342190"/>
              <a:gd name="connsiteX14" fmla="*/ 1187115 w 1475873"/>
              <a:gd name="connsiteY14" fmla="*/ 753979 h 2342190"/>
              <a:gd name="connsiteX15" fmla="*/ 1331494 w 1475873"/>
              <a:gd name="connsiteY15" fmla="*/ 786063 h 2342190"/>
              <a:gd name="connsiteX16" fmla="*/ 1235242 w 1475873"/>
              <a:gd name="connsiteY16" fmla="*/ 866273 h 2342190"/>
              <a:gd name="connsiteX17" fmla="*/ 1171073 w 1475873"/>
              <a:gd name="connsiteY17" fmla="*/ 978568 h 2342190"/>
              <a:gd name="connsiteX18" fmla="*/ 1122947 w 1475873"/>
              <a:gd name="connsiteY18" fmla="*/ 1042737 h 2342190"/>
              <a:gd name="connsiteX19" fmla="*/ 1074821 w 1475873"/>
              <a:gd name="connsiteY19" fmla="*/ 1138989 h 2342190"/>
              <a:gd name="connsiteX20" fmla="*/ 1042736 w 1475873"/>
              <a:gd name="connsiteY20" fmla="*/ 1251284 h 2342190"/>
              <a:gd name="connsiteX21" fmla="*/ 1058779 w 1475873"/>
              <a:gd name="connsiteY21" fmla="*/ 1524000 h 2342190"/>
              <a:gd name="connsiteX22" fmla="*/ 1315452 w 1475873"/>
              <a:gd name="connsiteY22" fmla="*/ 1604210 h 2342190"/>
              <a:gd name="connsiteX23" fmla="*/ 1363579 w 1475873"/>
              <a:gd name="connsiteY23" fmla="*/ 1620252 h 2342190"/>
              <a:gd name="connsiteX24" fmla="*/ 1299410 w 1475873"/>
              <a:gd name="connsiteY24" fmla="*/ 1636294 h 2342190"/>
              <a:gd name="connsiteX25" fmla="*/ 1203157 w 1475873"/>
              <a:gd name="connsiteY25" fmla="*/ 1668379 h 2342190"/>
              <a:gd name="connsiteX26" fmla="*/ 1155031 w 1475873"/>
              <a:gd name="connsiteY26" fmla="*/ 1684421 h 2342190"/>
              <a:gd name="connsiteX27" fmla="*/ 1106905 w 1475873"/>
              <a:gd name="connsiteY27" fmla="*/ 1732547 h 2342190"/>
              <a:gd name="connsiteX28" fmla="*/ 1074821 w 1475873"/>
              <a:gd name="connsiteY28" fmla="*/ 1780673 h 2342190"/>
              <a:gd name="connsiteX29" fmla="*/ 1026694 w 1475873"/>
              <a:gd name="connsiteY29" fmla="*/ 1892968 h 2342190"/>
              <a:gd name="connsiteX30" fmla="*/ 1010652 w 1475873"/>
              <a:gd name="connsiteY30" fmla="*/ 1957137 h 2342190"/>
              <a:gd name="connsiteX31" fmla="*/ 1058779 w 1475873"/>
              <a:gd name="connsiteY31" fmla="*/ 2149642 h 2342190"/>
              <a:gd name="connsiteX32" fmla="*/ 1090863 w 1475873"/>
              <a:gd name="connsiteY32" fmla="*/ 2197768 h 2342190"/>
              <a:gd name="connsiteX33" fmla="*/ 1187115 w 1475873"/>
              <a:gd name="connsiteY33" fmla="*/ 2229852 h 2342190"/>
              <a:gd name="connsiteX34" fmla="*/ 1219200 w 1475873"/>
              <a:gd name="connsiteY34" fmla="*/ 2261937 h 2342190"/>
              <a:gd name="connsiteX35" fmla="*/ 1363579 w 1475873"/>
              <a:gd name="connsiteY35" fmla="*/ 2310063 h 2342190"/>
              <a:gd name="connsiteX36" fmla="*/ 1411705 w 1475873"/>
              <a:gd name="connsiteY36" fmla="*/ 2326105 h 2342190"/>
              <a:gd name="connsiteX37" fmla="*/ 1475873 w 1475873"/>
              <a:gd name="connsiteY37" fmla="*/ 2342147 h 234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75873" h="2342190" extrusionOk="0">
                <a:moveTo>
                  <a:pt x="0" y="0"/>
                </a:moveTo>
                <a:cubicBezTo>
                  <a:pt x="95" y="28885"/>
                  <a:pt x="-12654" y="214637"/>
                  <a:pt x="32084" y="288758"/>
                </a:cubicBezTo>
                <a:cubicBezTo>
                  <a:pt x="42929" y="306471"/>
                  <a:pt x="47420" y="323350"/>
                  <a:pt x="64168" y="336884"/>
                </a:cubicBezTo>
                <a:cubicBezTo>
                  <a:pt x="77312" y="350994"/>
                  <a:pt x="95629" y="361717"/>
                  <a:pt x="112294" y="368968"/>
                </a:cubicBezTo>
                <a:cubicBezTo>
                  <a:pt x="132150" y="399885"/>
                  <a:pt x="148868" y="427698"/>
                  <a:pt x="176463" y="449179"/>
                </a:cubicBezTo>
                <a:cubicBezTo>
                  <a:pt x="210347" y="472675"/>
                  <a:pt x="237409" y="498529"/>
                  <a:pt x="272715" y="513347"/>
                </a:cubicBezTo>
                <a:cubicBezTo>
                  <a:pt x="297387" y="522776"/>
                  <a:pt x="444875" y="560312"/>
                  <a:pt x="465221" y="577516"/>
                </a:cubicBezTo>
                <a:cubicBezTo>
                  <a:pt x="477478" y="576616"/>
                  <a:pt x="541062" y="597370"/>
                  <a:pt x="561473" y="609600"/>
                </a:cubicBezTo>
                <a:cubicBezTo>
                  <a:pt x="578049" y="615246"/>
                  <a:pt x="595273" y="622041"/>
                  <a:pt x="609600" y="625642"/>
                </a:cubicBezTo>
                <a:cubicBezTo>
                  <a:pt x="651575" y="636207"/>
                  <a:pt x="698234" y="655572"/>
                  <a:pt x="737936" y="657726"/>
                </a:cubicBezTo>
                <a:cubicBezTo>
                  <a:pt x="782519" y="665759"/>
                  <a:pt x="824521" y="674684"/>
                  <a:pt x="866273" y="673768"/>
                </a:cubicBezTo>
                <a:cubicBezTo>
                  <a:pt x="926918" y="684509"/>
                  <a:pt x="925842" y="691423"/>
                  <a:pt x="978568" y="705852"/>
                </a:cubicBezTo>
                <a:cubicBezTo>
                  <a:pt x="1003042" y="709041"/>
                  <a:pt x="1022091" y="712980"/>
                  <a:pt x="1042736" y="721894"/>
                </a:cubicBezTo>
                <a:cubicBezTo>
                  <a:pt x="1065686" y="728411"/>
                  <a:pt x="1092627" y="729467"/>
                  <a:pt x="1122947" y="737937"/>
                </a:cubicBezTo>
                <a:cubicBezTo>
                  <a:pt x="1143840" y="742675"/>
                  <a:pt x="1164205" y="746368"/>
                  <a:pt x="1187115" y="753979"/>
                </a:cubicBezTo>
                <a:cubicBezTo>
                  <a:pt x="1370902" y="788036"/>
                  <a:pt x="1166897" y="751673"/>
                  <a:pt x="1331494" y="786063"/>
                </a:cubicBezTo>
                <a:cubicBezTo>
                  <a:pt x="1284008" y="817904"/>
                  <a:pt x="1274270" y="820272"/>
                  <a:pt x="1235242" y="866273"/>
                </a:cubicBezTo>
                <a:cubicBezTo>
                  <a:pt x="1191013" y="920976"/>
                  <a:pt x="1211236" y="915249"/>
                  <a:pt x="1171073" y="978568"/>
                </a:cubicBezTo>
                <a:cubicBezTo>
                  <a:pt x="1156296" y="1002205"/>
                  <a:pt x="1134944" y="1021563"/>
                  <a:pt x="1122947" y="1042737"/>
                </a:cubicBezTo>
                <a:cubicBezTo>
                  <a:pt x="1084482" y="1167385"/>
                  <a:pt x="1129914" y="1018340"/>
                  <a:pt x="1074821" y="1138989"/>
                </a:cubicBezTo>
                <a:cubicBezTo>
                  <a:pt x="1063504" y="1160923"/>
                  <a:pt x="1045380" y="1230589"/>
                  <a:pt x="1042736" y="1251284"/>
                </a:cubicBezTo>
                <a:cubicBezTo>
                  <a:pt x="1060851" y="1353181"/>
                  <a:pt x="1028797" y="1441189"/>
                  <a:pt x="1058779" y="1524000"/>
                </a:cubicBezTo>
                <a:cubicBezTo>
                  <a:pt x="1085409" y="1608473"/>
                  <a:pt x="1271962" y="1596458"/>
                  <a:pt x="1315452" y="1604210"/>
                </a:cubicBezTo>
                <a:cubicBezTo>
                  <a:pt x="1334398" y="1610467"/>
                  <a:pt x="1371008" y="1602370"/>
                  <a:pt x="1363579" y="1620252"/>
                </a:cubicBezTo>
                <a:cubicBezTo>
                  <a:pt x="1356888" y="1641969"/>
                  <a:pt x="1317767" y="1630565"/>
                  <a:pt x="1299410" y="1636294"/>
                </a:cubicBezTo>
                <a:cubicBezTo>
                  <a:pt x="1265805" y="1649787"/>
                  <a:pt x="1235070" y="1657146"/>
                  <a:pt x="1203157" y="1668379"/>
                </a:cubicBezTo>
                <a:cubicBezTo>
                  <a:pt x="1196546" y="1668877"/>
                  <a:pt x="1169665" y="1675446"/>
                  <a:pt x="1155031" y="1684421"/>
                </a:cubicBezTo>
                <a:cubicBezTo>
                  <a:pt x="1135900" y="1699279"/>
                  <a:pt x="1123018" y="1713556"/>
                  <a:pt x="1106905" y="1732547"/>
                </a:cubicBezTo>
                <a:cubicBezTo>
                  <a:pt x="1091302" y="1749186"/>
                  <a:pt x="1085136" y="1765963"/>
                  <a:pt x="1074821" y="1780673"/>
                </a:cubicBezTo>
                <a:cubicBezTo>
                  <a:pt x="1054536" y="1822627"/>
                  <a:pt x="1038899" y="1850410"/>
                  <a:pt x="1026694" y="1892968"/>
                </a:cubicBezTo>
                <a:cubicBezTo>
                  <a:pt x="1021848" y="1914515"/>
                  <a:pt x="1015775" y="1935015"/>
                  <a:pt x="1010652" y="1957137"/>
                </a:cubicBezTo>
                <a:cubicBezTo>
                  <a:pt x="1047336" y="2204143"/>
                  <a:pt x="987717" y="2060596"/>
                  <a:pt x="1058779" y="2149642"/>
                </a:cubicBezTo>
                <a:cubicBezTo>
                  <a:pt x="1071807" y="2165640"/>
                  <a:pt x="1074682" y="2187960"/>
                  <a:pt x="1090863" y="2197768"/>
                </a:cubicBezTo>
                <a:cubicBezTo>
                  <a:pt x="1119542" y="2215692"/>
                  <a:pt x="1187115" y="2229851"/>
                  <a:pt x="1187115" y="2229852"/>
                </a:cubicBezTo>
                <a:cubicBezTo>
                  <a:pt x="1196684" y="2241665"/>
                  <a:pt x="1207401" y="2255561"/>
                  <a:pt x="1219200" y="2261937"/>
                </a:cubicBezTo>
                <a:cubicBezTo>
                  <a:pt x="1220836" y="2260199"/>
                  <a:pt x="1338734" y="2300650"/>
                  <a:pt x="1363579" y="2310063"/>
                </a:cubicBezTo>
                <a:cubicBezTo>
                  <a:pt x="1379540" y="2317396"/>
                  <a:pt x="1390754" y="2320124"/>
                  <a:pt x="1411705" y="2326105"/>
                </a:cubicBezTo>
                <a:cubicBezTo>
                  <a:pt x="1462527" y="2341118"/>
                  <a:pt x="1444503" y="2340435"/>
                  <a:pt x="1475873" y="2342147"/>
                </a:cubicBezTo>
              </a:path>
            </a:pathLst>
          </a:custGeom>
          <a:noFill/>
          <a:ln w="57150">
            <a:solidFill>
              <a:schemeClr val="tx2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75873"/>
                      <a:gd name="connsiteY0" fmla="*/ 0 h 2342190"/>
                      <a:gd name="connsiteX1" fmla="*/ 32084 w 1475873"/>
                      <a:gd name="connsiteY1" fmla="*/ 288758 h 2342190"/>
                      <a:gd name="connsiteX2" fmla="*/ 64168 w 1475873"/>
                      <a:gd name="connsiteY2" fmla="*/ 336884 h 2342190"/>
                      <a:gd name="connsiteX3" fmla="*/ 112294 w 1475873"/>
                      <a:gd name="connsiteY3" fmla="*/ 368968 h 2342190"/>
                      <a:gd name="connsiteX4" fmla="*/ 176463 w 1475873"/>
                      <a:gd name="connsiteY4" fmla="*/ 449179 h 2342190"/>
                      <a:gd name="connsiteX5" fmla="*/ 272715 w 1475873"/>
                      <a:gd name="connsiteY5" fmla="*/ 513347 h 2342190"/>
                      <a:gd name="connsiteX6" fmla="*/ 465221 w 1475873"/>
                      <a:gd name="connsiteY6" fmla="*/ 577516 h 2342190"/>
                      <a:gd name="connsiteX7" fmla="*/ 561473 w 1475873"/>
                      <a:gd name="connsiteY7" fmla="*/ 609600 h 2342190"/>
                      <a:gd name="connsiteX8" fmla="*/ 609600 w 1475873"/>
                      <a:gd name="connsiteY8" fmla="*/ 625642 h 2342190"/>
                      <a:gd name="connsiteX9" fmla="*/ 737936 w 1475873"/>
                      <a:gd name="connsiteY9" fmla="*/ 657726 h 2342190"/>
                      <a:gd name="connsiteX10" fmla="*/ 866273 w 1475873"/>
                      <a:gd name="connsiteY10" fmla="*/ 673768 h 2342190"/>
                      <a:gd name="connsiteX11" fmla="*/ 978568 w 1475873"/>
                      <a:gd name="connsiteY11" fmla="*/ 705852 h 2342190"/>
                      <a:gd name="connsiteX12" fmla="*/ 1042736 w 1475873"/>
                      <a:gd name="connsiteY12" fmla="*/ 721894 h 2342190"/>
                      <a:gd name="connsiteX13" fmla="*/ 1122947 w 1475873"/>
                      <a:gd name="connsiteY13" fmla="*/ 737937 h 2342190"/>
                      <a:gd name="connsiteX14" fmla="*/ 1187115 w 1475873"/>
                      <a:gd name="connsiteY14" fmla="*/ 753979 h 2342190"/>
                      <a:gd name="connsiteX15" fmla="*/ 1331494 w 1475873"/>
                      <a:gd name="connsiteY15" fmla="*/ 786063 h 2342190"/>
                      <a:gd name="connsiteX16" fmla="*/ 1235242 w 1475873"/>
                      <a:gd name="connsiteY16" fmla="*/ 866273 h 2342190"/>
                      <a:gd name="connsiteX17" fmla="*/ 1171073 w 1475873"/>
                      <a:gd name="connsiteY17" fmla="*/ 978568 h 2342190"/>
                      <a:gd name="connsiteX18" fmla="*/ 1122947 w 1475873"/>
                      <a:gd name="connsiteY18" fmla="*/ 1042737 h 2342190"/>
                      <a:gd name="connsiteX19" fmla="*/ 1074821 w 1475873"/>
                      <a:gd name="connsiteY19" fmla="*/ 1138989 h 2342190"/>
                      <a:gd name="connsiteX20" fmla="*/ 1042736 w 1475873"/>
                      <a:gd name="connsiteY20" fmla="*/ 1251284 h 2342190"/>
                      <a:gd name="connsiteX21" fmla="*/ 1058779 w 1475873"/>
                      <a:gd name="connsiteY21" fmla="*/ 1524000 h 2342190"/>
                      <a:gd name="connsiteX22" fmla="*/ 1315452 w 1475873"/>
                      <a:gd name="connsiteY22" fmla="*/ 1604210 h 2342190"/>
                      <a:gd name="connsiteX23" fmla="*/ 1363579 w 1475873"/>
                      <a:gd name="connsiteY23" fmla="*/ 1620252 h 2342190"/>
                      <a:gd name="connsiteX24" fmla="*/ 1299410 w 1475873"/>
                      <a:gd name="connsiteY24" fmla="*/ 1636294 h 2342190"/>
                      <a:gd name="connsiteX25" fmla="*/ 1203157 w 1475873"/>
                      <a:gd name="connsiteY25" fmla="*/ 1668379 h 2342190"/>
                      <a:gd name="connsiteX26" fmla="*/ 1155031 w 1475873"/>
                      <a:gd name="connsiteY26" fmla="*/ 1684421 h 2342190"/>
                      <a:gd name="connsiteX27" fmla="*/ 1106905 w 1475873"/>
                      <a:gd name="connsiteY27" fmla="*/ 1732547 h 2342190"/>
                      <a:gd name="connsiteX28" fmla="*/ 1074821 w 1475873"/>
                      <a:gd name="connsiteY28" fmla="*/ 1780673 h 2342190"/>
                      <a:gd name="connsiteX29" fmla="*/ 1026694 w 1475873"/>
                      <a:gd name="connsiteY29" fmla="*/ 1892968 h 2342190"/>
                      <a:gd name="connsiteX30" fmla="*/ 1010652 w 1475873"/>
                      <a:gd name="connsiteY30" fmla="*/ 1957137 h 2342190"/>
                      <a:gd name="connsiteX31" fmla="*/ 1058779 w 1475873"/>
                      <a:gd name="connsiteY31" fmla="*/ 2149642 h 2342190"/>
                      <a:gd name="connsiteX32" fmla="*/ 1090863 w 1475873"/>
                      <a:gd name="connsiteY32" fmla="*/ 2197768 h 2342190"/>
                      <a:gd name="connsiteX33" fmla="*/ 1187115 w 1475873"/>
                      <a:gd name="connsiteY33" fmla="*/ 2229852 h 2342190"/>
                      <a:gd name="connsiteX34" fmla="*/ 1219200 w 1475873"/>
                      <a:gd name="connsiteY34" fmla="*/ 2261937 h 2342190"/>
                      <a:gd name="connsiteX35" fmla="*/ 1363579 w 1475873"/>
                      <a:gd name="connsiteY35" fmla="*/ 2310063 h 2342190"/>
                      <a:gd name="connsiteX36" fmla="*/ 1411705 w 1475873"/>
                      <a:gd name="connsiteY36" fmla="*/ 2326105 h 2342190"/>
                      <a:gd name="connsiteX37" fmla="*/ 1475873 w 1475873"/>
                      <a:gd name="connsiteY37" fmla="*/ 2342147 h 2342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475873" h="2342190">
                        <a:moveTo>
                          <a:pt x="0" y="0"/>
                        </a:moveTo>
                        <a:cubicBezTo>
                          <a:pt x="2004" y="30062"/>
                          <a:pt x="-6189" y="212211"/>
                          <a:pt x="32084" y="288758"/>
                        </a:cubicBezTo>
                        <a:cubicBezTo>
                          <a:pt x="40706" y="306003"/>
                          <a:pt x="50535" y="323251"/>
                          <a:pt x="64168" y="336884"/>
                        </a:cubicBezTo>
                        <a:cubicBezTo>
                          <a:pt x="77801" y="350517"/>
                          <a:pt x="96252" y="358273"/>
                          <a:pt x="112294" y="368968"/>
                        </a:cubicBezTo>
                        <a:cubicBezTo>
                          <a:pt x="133340" y="400536"/>
                          <a:pt x="145988" y="426322"/>
                          <a:pt x="176463" y="449179"/>
                        </a:cubicBezTo>
                        <a:cubicBezTo>
                          <a:pt x="207311" y="472315"/>
                          <a:pt x="236134" y="501153"/>
                          <a:pt x="272715" y="513347"/>
                        </a:cubicBezTo>
                        <a:lnTo>
                          <a:pt x="465221" y="577516"/>
                        </a:lnTo>
                        <a:lnTo>
                          <a:pt x="561473" y="609600"/>
                        </a:lnTo>
                        <a:cubicBezTo>
                          <a:pt x="577515" y="614947"/>
                          <a:pt x="593195" y="621541"/>
                          <a:pt x="609600" y="625642"/>
                        </a:cubicBezTo>
                        <a:cubicBezTo>
                          <a:pt x="652379" y="636337"/>
                          <a:pt x="694181" y="652257"/>
                          <a:pt x="737936" y="657726"/>
                        </a:cubicBezTo>
                        <a:cubicBezTo>
                          <a:pt x="780715" y="663073"/>
                          <a:pt x="823748" y="666681"/>
                          <a:pt x="866273" y="673768"/>
                        </a:cubicBezTo>
                        <a:cubicBezTo>
                          <a:pt x="926456" y="683798"/>
                          <a:pt x="925165" y="690594"/>
                          <a:pt x="978568" y="705852"/>
                        </a:cubicBezTo>
                        <a:cubicBezTo>
                          <a:pt x="999767" y="711909"/>
                          <a:pt x="1021213" y="717111"/>
                          <a:pt x="1042736" y="721894"/>
                        </a:cubicBezTo>
                        <a:cubicBezTo>
                          <a:pt x="1069353" y="727809"/>
                          <a:pt x="1096330" y="732022"/>
                          <a:pt x="1122947" y="737937"/>
                        </a:cubicBezTo>
                        <a:cubicBezTo>
                          <a:pt x="1144470" y="742720"/>
                          <a:pt x="1165592" y="749196"/>
                          <a:pt x="1187115" y="753979"/>
                        </a:cubicBezTo>
                        <a:cubicBezTo>
                          <a:pt x="1370409" y="794711"/>
                          <a:pt x="1175003" y="746940"/>
                          <a:pt x="1331494" y="786063"/>
                        </a:cubicBezTo>
                        <a:cubicBezTo>
                          <a:pt x="1284173" y="817610"/>
                          <a:pt x="1273842" y="819954"/>
                          <a:pt x="1235242" y="866273"/>
                        </a:cubicBezTo>
                        <a:cubicBezTo>
                          <a:pt x="1191085" y="919262"/>
                          <a:pt x="1210300" y="915804"/>
                          <a:pt x="1171073" y="978568"/>
                        </a:cubicBezTo>
                        <a:cubicBezTo>
                          <a:pt x="1156903" y="1001241"/>
                          <a:pt x="1138989" y="1021347"/>
                          <a:pt x="1122947" y="1042737"/>
                        </a:cubicBezTo>
                        <a:cubicBezTo>
                          <a:pt x="1082624" y="1163706"/>
                          <a:pt x="1137018" y="1014594"/>
                          <a:pt x="1074821" y="1138989"/>
                        </a:cubicBezTo>
                        <a:cubicBezTo>
                          <a:pt x="1063316" y="1161999"/>
                          <a:pt x="1047875" y="1230730"/>
                          <a:pt x="1042736" y="1251284"/>
                        </a:cubicBezTo>
                        <a:cubicBezTo>
                          <a:pt x="1048084" y="1342189"/>
                          <a:pt x="1029982" y="1437611"/>
                          <a:pt x="1058779" y="1524000"/>
                        </a:cubicBezTo>
                        <a:cubicBezTo>
                          <a:pt x="1086324" y="1606636"/>
                          <a:pt x="1274735" y="1600138"/>
                          <a:pt x="1315452" y="1604210"/>
                        </a:cubicBezTo>
                        <a:cubicBezTo>
                          <a:pt x="1331494" y="1609557"/>
                          <a:pt x="1371141" y="1605127"/>
                          <a:pt x="1363579" y="1620252"/>
                        </a:cubicBezTo>
                        <a:cubicBezTo>
                          <a:pt x="1353719" y="1639972"/>
                          <a:pt x="1320528" y="1629959"/>
                          <a:pt x="1299410" y="1636294"/>
                        </a:cubicBezTo>
                        <a:cubicBezTo>
                          <a:pt x="1267016" y="1646012"/>
                          <a:pt x="1235241" y="1657684"/>
                          <a:pt x="1203157" y="1668379"/>
                        </a:cubicBezTo>
                        <a:lnTo>
                          <a:pt x="1155031" y="1684421"/>
                        </a:lnTo>
                        <a:cubicBezTo>
                          <a:pt x="1138989" y="1700463"/>
                          <a:pt x="1121429" y="1715119"/>
                          <a:pt x="1106905" y="1732547"/>
                        </a:cubicBezTo>
                        <a:cubicBezTo>
                          <a:pt x="1094562" y="1747358"/>
                          <a:pt x="1084387" y="1763933"/>
                          <a:pt x="1074821" y="1780673"/>
                        </a:cubicBezTo>
                        <a:cubicBezTo>
                          <a:pt x="1050375" y="1823453"/>
                          <a:pt x="1039550" y="1847973"/>
                          <a:pt x="1026694" y="1892968"/>
                        </a:cubicBezTo>
                        <a:cubicBezTo>
                          <a:pt x="1020637" y="1914168"/>
                          <a:pt x="1015999" y="1935747"/>
                          <a:pt x="1010652" y="1957137"/>
                        </a:cubicBezTo>
                        <a:cubicBezTo>
                          <a:pt x="1035314" y="2203761"/>
                          <a:pt x="986691" y="2059533"/>
                          <a:pt x="1058779" y="2149642"/>
                        </a:cubicBezTo>
                        <a:cubicBezTo>
                          <a:pt x="1070823" y="2164697"/>
                          <a:pt x="1074514" y="2187550"/>
                          <a:pt x="1090863" y="2197768"/>
                        </a:cubicBezTo>
                        <a:cubicBezTo>
                          <a:pt x="1119542" y="2215692"/>
                          <a:pt x="1187115" y="2229852"/>
                          <a:pt x="1187115" y="2229852"/>
                        </a:cubicBezTo>
                        <a:cubicBezTo>
                          <a:pt x="1197810" y="2240547"/>
                          <a:pt x="1205672" y="2255173"/>
                          <a:pt x="1219200" y="2261937"/>
                        </a:cubicBezTo>
                        <a:cubicBezTo>
                          <a:pt x="1219206" y="2261940"/>
                          <a:pt x="1339513" y="2302041"/>
                          <a:pt x="1363579" y="2310063"/>
                        </a:cubicBezTo>
                        <a:lnTo>
                          <a:pt x="1411705" y="2326105"/>
                        </a:lnTo>
                        <a:cubicBezTo>
                          <a:pt x="1464904" y="2343838"/>
                          <a:pt x="1442921" y="2342147"/>
                          <a:pt x="1475873" y="234214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EC88D9-A973-42DE-BEFE-8D20BBDF92B8}"/>
                  </a:ext>
                </a:extLst>
              </p:cNvPr>
              <p:cNvSpPr/>
              <p:nvPr/>
            </p:nvSpPr>
            <p:spPr>
              <a:xfrm>
                <a:off x="3878727" y="5075664"/>
                <a:ext cx="5099922" cy="816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sz="320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EC88D9-A973-42DE-BEFE-8D20BBDF9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727" y="5075664"/>
                <a:ext cx="5099922" cy="8163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5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C383-0C2E-4245-BF81-C86456B4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method continues…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70AFD-D25E-4B9E-8CD9-CF4568695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Derivative of Total Cost of all the examples: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70AFD-D25E-4B9E-8CD9-CF4568695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43EB84-8E2E-49A2-97B4-B9E27C5AFD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19663" y="2518609"/>
            <a:ext cx="4475750" cy="1973179"/>
          </a:xfrm>
          <a:prstGeom prst="bentConnector3">
            <a:avLst>
              <a:gd name="adj1" fmla="val 912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953F30-9060-488A-B109-0F4940594BA3}"/>
                  </a:ext>
                </a:extLst>
              </p:cNvPr>
              <p:cNvSpPr/>
              <p:nvPr/>
            </p:nvSpPr>
            <p:spPr>
              <a:xfrm>
                <a:off x="4595768" y="2836633"/>
                <a:ext cx="5760231" cy="777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953F30-9060-488A-B109-0F4940594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68" y="2836633"/>
                <a:ext cx="5760231" cy="777521"/>
              </a:xfrm>
              <a:prstGeom prst="rect">
                <a:avLst/>
              </a:prstGeom>
              <a:blipFill>
                <a:blip r:embed="rId3"/>
                <a:stretch>
                  <a:fillRect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5F1659-388C-4A03-9883-3DA12BDBC6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19662" y="4397274"/>
            <a:ext cx="1676106" cy="99656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934AF0-B27B-45E1-94D6-C399B9323FE4}"/>
                  </a:ext>
                </a:extLst>
              </p:cNvPr>
              <p:cNvSpPr/>
              <p:nvPr/>
            </p:nvSpPr>
            <p:spPr>
              <a:xfrm>
                <a:off x="4827613" y="3793423"/>
                <a:ext cx="2175532" cy="1207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934AF0-B27B-45E1-94D6-C399B9323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13" y="3793423"/>
                <a:ext cx="2175532" cy="1207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39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45D6-912E-466A-BB86-AFF6EA78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C6C3-05EE-4D9E-A1BC-915569DB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Neural Networks are biologically inspired algorithms that can learn patterns and find connections in data</a:t>
            </a:r>
          </a:p>
          <a:p>
            <a:r>
              <a:rPr lang="en-US" sz="2000"/>
              <a:t>Data including images, sounds, texts, and time series are translated into tensors </a:t>
            </a:r>
          </a:p>
          <a:p>
            <a:r>
              <a:rPr lang="en-US" sz="2000"/>
              <a:t>Types of Problems NN’s solve: Classification, clustering, prediction</a:t>
            </a:r>
          </a:p>
        </p:txBody>
      </p:sp>
      <p:sp>
        <p:nvSpPr>
          <p:cNvPr id="1031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2318088B-79D6-42BA-857F-5D95401DE3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892448"/>
            <a:ext cx="6019331" cy="30698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4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12E5-9959-44DA-B286-63451C8B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with more than one neuron per layer?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FEE5-DEB8-450D-8F82-44D8C29B6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FEE5-DEB8-450D-8F82-44D8C29B6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9068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851E6FF-88D5-4AF6-A632-3637783D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3925" y="1410247"/>
            <a:ext cx="5277001" cy="436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CADE09-36F3-4273-A924-B54BF23EC72D}"/>
                  </a:ext>
                </a:extLst>
              </p:cNvPr>
              <p:cNvSpPr txBox="1"/>
              <p:nvPr/>
            </p:nvSpPr>
            <p:spPr>
              <a:xfrm>
                <a:off x="10379241" y="4189494"/>
                <a:ext cx="433137" cy="41575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CADE09-36F3-4273-A924-B54BF23E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241" y="4189494"/>
                <a:ext cx="433137" cy="415755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9F5C11-E1D8-45D4-A9A5-F0AE3C80D834}"/>
                  </a:ext>
                </a:extLst>
              </p:cNvPr>
              <p:cNvSpPr/>
              <p:nvPr/>
            </p:nvSpPr>
            <p:spPr>
              <a:xfrm>
                <a:off x="10335517" y="2645111"/>
                <a:ext cx="476861" cy="3726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9F5C11-E1D8-45D4-A9A5-F0AE3C80D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517" y="2645111"/>
                <a:ext cx="476861" cy="372666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A80808-F4F2-499E-A07E-11655E2DB317}"/>
                  </a:ext>
                </a:extLst>
              </p:cNvPr>
              <p:cNvSpPr/>
              <p:nvPr/>
            </p:nvSpPr>
            <p:spPr>
              <a:xfrm>
                <a:off x="8143994" y="2162511"/>
                <a:ext cx="696473" cy="37266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A80808-F4F2-499E-A07E-11655E2DB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994" y="2162511"/>
                <a:ext cx="696473" cy="372666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9073F1-D825-4B2C-AF73-73415B96C6D9}"/>
                  </a:ext>
                </a:extLst>
              </p:cNvPr>
              <p:cNvSpPr/>
              <p:nvPr/>
            </p:nvSpPr>
            <p:spPr>
              <a:xfrm>
                <a:off x="8166916" y="4211038"/>
                <a:ext cx="696473" cy="38042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9073F1-D825-4B2C-AF73-73415B96C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916" y="4211038"/>
                <a:ext cx="696473" cy="380425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21306E-4E6B-4547-8B06-AFCAA286C1D2}"/>
                  </a:ext>
                </a:extLst>
              </p:cNvPr>
              <p:cNvSpPr/>
              <p:nvPr/>
            </p:nvSpPr>
            <p:spPr>
              <a:xfrm>
                <a:off x="9078217" y="3619042"/>
                <a:ext cx="574901" cy="4157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21306E-4E6B-4547-8B06-AFCAA286C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217" y="3619042"/>
                <a:ext cx="574901" cy="415755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460C10-AC0E-48A1-B1F3-B99DC55A11F0}"/>
                  </a:ext>
                </a:extLst>
              </p:cNvPr>
              <p:cNvSpPr/>
              <p:nvPr/>
            </p:nvSpPr>
            <p:spPr>
              <a:xfrm>
                <a:off x="228600" y="4605249"/>
                <a:ext cx="4876800" cy="1022331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460C10-AC0E-48A1-B1F3-B99DC55A1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05249"/>
                <a:ext cx="4876800" cy="102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ABCCF1-8762-44ED-8940-E7C5C19A1B89}"/>
                  </a:ext>
                </a:extLst>
              </p:cNvPr>
              <p:cNvSpPr txBox="1"/>
              <p:nvPr/>
            </p:nvSpPr>
            <p:spPr>
              <a:xfrm>
                <a:off x="325599" y="2831444"/>
                <a:ext cx="1259191" cy="364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ABCCF1-8762-44ED-8940-E7C5C19A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99" y="2831444"/>
                <a:ext cx="1259191" cy="364908"/>
              </a:xfrm>
              <a:prstGeom prst="rect">
                <a:avLst/>
              </a:prstGeom>
              <a:blipFill>
                <a:blip r:embed="rId10"/>
                <a:stretch>
                  <a:fillRect l="-193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46703D-B736-42DB-9EB1-DCE079E2128A}"/>
                  </a:ext>
                </a:extLst>
              </p:cNvPr>
              <p:cNvSpPr txBox="1"/>
              <p:nvPr/>
            </p:nvSpPr>
            <p:spPr>
              <a:xfrm>
                <a:off x="325599" y="3748566"/>
                <a:ext cx="2572820" cy="359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=…+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46703D-B736-42DB-9EB1-DCE079E21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99" y="3748566"/>
                <a:ext cx="2572820" cy="359457"/>
              </a:xfrm>
              <a:prstGeom prst="rect">
                <a:avLst/>
              </a:prstGeom>
              <a:blipFill>
                <a:blip r:embed="rId11"/>
                <a:stretch>
                  <a:fillRect l="-711" r="-474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CCD8F5-3C40-4D77-8B9E-55490F6C2D8B}"/>
              </a:ext>
            </a:extLst>
          </p:cNvPr>
          <p:cNvSpPr/>
          <p:nvPr/>
        </p:nvSpPr>
        <p:spPr>
          <a:xfrm>
            <a:off x="160422" y="5846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12"/>
              </a:rPr>
              <a:t>https://towardsdatascience.com/the-maths-behind-back-propagation-cf6714736abf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6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5D029-7418-4C20-9FAC-ED510FDF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dirty="0"/>
              <a:t>Applications of Neural Networks trained with Backpropagation/ Automatic Differentiation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BE31DEB-7B54-47C8-89FA-57B324CF1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5748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00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C2511-2E04-4578-B134-CFCB1A74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Fashion MNIST Dataset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1CAC036-CD58-42D4-8F57-1EDDF157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698835"/>
            <a:ext cx="7190473" cy="578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372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BD0A5-6653-4CA0-9F92-D852A73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Structure: Neurons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C496-FE85-4F6A-ABEE-46636FAA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28x28 Image with 784 neurons</a:t>
            </a:r>
          </a:p>
          <a:p>
            <a:r>
              <a:rPr lang="en-US" sz="1700" dirty="0">
                <a:solidFill>
                  <a:schemeClr val="bg1"/>
                </a:solidFill>
              </a:rPr>
              <a:t>Neurons: Units that hold numbers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Activation number between 0 and 1 that describes how much the pixel is lit up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0 represents black pixels, 1 represents white pixels</a:t>
            </a:r>
          </a:p>
        </p:txBody>
      </p:sp>
      <p:pic>
        <p:nvPicPr>
          <p:cNvPr id="1026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6845E1B-45E3-4CAA-A741-905E9E4D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3544" y="2675549"/>
            <a:ext cx="4530562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A907903-24EF-4519-84D3-06C0F53D7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07"/>
          <a:stretch/>
        </p:blipFill>
        <p:spPr bwMode="auto">
          <a:xfrm>
            <a:off x="872412" y="2527997"/>
            <a:ext cx="3867461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74E09-4423-4E53-8328-1CB77A7D489B}"/>
              </a:ext>
            </a:extLst>
          </p:cNvPr>
          <p:cNvSpPr txBox="1"/>
          <p:nvPr/>
        </p:nvSpPr>
        <p:spPr>
          <a:xfrm>
            <a:off x="6262381" y="2934953"/>
            <a:ext cx="778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0.4</a:t>
            </a:r>
          </a:p>
          <a:p>
            <a:endParaRPr lang="en-US" dirty="0"/>
          </a:p>
          <a:p>
            <a:r>
              <a:rPr lang="en-US" dirty="0"/>
              <a:t>0.8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86724D-BA5E-47DD-802D-9C3CA14F4761}"/>
              </a:ext>
            </a:extLst>
          </p:cNvPr>
          <p:cNvSpPr/>
          <p:nvPr/>
        </p:nvSpPr>
        <p:spPr>
          <a:xfrm>
            <a:off x="7212847" y="3202705"/>
            <a:ext cx="480447" cy="4525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69FE76-9295-4557-9256-10258B7D5446}"/>
              </a:ext>
            </a:extLst>
          </p:cNvPr>
          <p:cNvSpPr/>
          <p:nvPr/>
        </p:nvSpPr>
        <p:spPr>
          <a:xfrm>
            <a:off x="7212847" y="3881961"/>
            <a:ext cx="480447" cy="4525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051B1F-0306-4CF6-93E5-EBBB2C17E03F}"/>
              </a:ext>
            </a:extLst>
          </p:cNvPr>
          <p:cNvSpPr/>
          <p:nvPr/>
        </p:nvSpPr>
        <p:spPr>
          <a:xfrm>
            <a:off x="7212847" y="4561217"/>
            <a:ext cx="480447" cy="4525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0CD366-5894-451A-96CB-5BC84F350664}"/>
              </a:ext>
            </a:extLst>
          </p:cNvPr>
          <p:cNvSpPr/>
          <p:nvPr/>
        </p:nvSpPr>
        <p:spPr>
          <a:xfrm>
            <a:off x="7212847" y="5949484"/>
            <a:ext cx="480447" cy="45258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DF9D7B-CA74-45B6-980B-92B2DD9797E1}"/>
                  </a:ext>
                </a:extLst>
              </p:cNvPr>
              <p:cNvSpPr txBox="1"/>
              <p:nvPr/>
            </p:nvSpPr>
            <p:spPr>
              <a:xfrm>
                <a:off x="6843927" y="3113500"/>
                <a:ext cx="283154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DF9D7B-CA74-45B6-980B-92B2DD97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927" y="3113500"/>
                <a:ext cx="28315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74BDAF-4859-431D-BFB8-DD88D8123202}"/>
                  </a:ext>
                </a:extLst>
              </p:cNvPr>
              <p:cNvSpPr txBox="1"/>
              <p:nvPr/>
            </p:nvSpPr>
            <p:spPr>
              <a:xfrm>
                <a:off x="6843927" y="3792982"/>
                <a:ext cx="288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74BDAF-4859-431D-BFB8-DD88D812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927" y="3792982"/>
                <a:ext cx="288477" cy="276999"/>
              </a:xfrm>
              <a:prstGeom prst="rect">
                <a:avLst/>
              </a:prstGeom>
              <a:blipFill>
                <a:blip r:embed="rId5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D620-5684-4104-92D6-7C47DC6C554C}"/>
                  </a:ext>
                </a:extLst>
              </p:cNvPr>
              <p:cNvSpPr txBox="1"/>
              <p:nvPr/>
            </p:nvSpPr>
            <p:spPr>
              <a:xfrm>
                <a:off x="6843927" y="4462428"/>
                <a:ext cx="288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D620-5684-4104-92D6-7C47DC6C5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927" y="4462428"/>
                <a:ext cx="288477" cy="276999"/>
              </a:xfrm>
              <a:prstGeom prst="rect">
                <a:avLst/>
              </a:prstGeom>
              <a:blipFill>
                <a:blip r:embed="rId6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2234AD-759F-4547-8506-3C3CCFC72E8F}"/>
                  </a:ext>
                </a:extLst>
              </p:cNvPr>
              <p:cNvSpPr txBox="1"/>
              <p:nvPr/>
            </p:nvSpPr>
            <p:spPr>
              <a:xfrm>
                <a:off x="6855728" y="5830234"/>
                <a:ext cx="302583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2234AD-759F-4547-8506-3C3CCFC72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728" y="5830234"/>
                <a:ext cx="302583" cy="276999"/>
              </a:xfrm>
              <a:prstGeom prst="rect">
                <a:avLst/>
              </a:prstGeom>
              <a:blipFill>
                <a:blip r:embed="rId7"/>
                <a:stretch>
                  <a:fillRect l="-12245" r="-204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48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39CA27-9CD1-401C-ADC5-C8D307B5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5C4D-77B2-47C8-9CA6-55236192B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784 neurons make up the first layer of the network</a:t>
            </a:r>
          </a:p>
          <a:p>
            <a:r>
              <a:rPr lang="en-US" sz="2000"/>
              <a:t>The last layer describes how much an image corresponds with each label</a:t>
            </a:r>
          </a:p>
          <a:p>
            <a:pPr lvl="1"/>
            <a:r>
              <a:rPr lang="en-US" sz="2000"/>
              <a:t>Last layer represents numbers 0-9</a:t>
            </a:r>
          </a:p>
          <a:p>
            <a:r>
              <a:rPr lang="en-US" sz="2000"/>
              <a:t>Hidden Layers break down the elements of the images</a:t>
            </a:r>
          </a:p>
          <a:p>
            <a:pPr lvl="1"/>
            <a:r>
              <a:rPr lang="en-US" sz="2000"/>
              <a:t>Edge recognition, vertical lines, loops</a:t>
            </a:r>
          </a:p>
        </p:txBody>
      </p:sp>
      <p:pic>
        <p:nvPicPr>
          <p:cNvPr id="18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2FD302-D4B2-4741-A16B-03159326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4031" y="2377461"/>
            <a:ext cx="5277001" cy="436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Bracket 5">
            <a:extLst>
              <a:ext uri="{FF2B5EF4-FFF2-40B4-BE49-F238E27FC236}">
                <a16:creationId xmlns:a16="http://schemas.microsoft.com/office/drawing/2014/main" id="{DCF32746-2ED3-49DE-BA4B-652E2FDF493F}"/>
              </a:ext>
            </a:extLst>
          </p:cNvPr>
          <p:cNvSpPr/>
          <p:nvPr/>
        </p:nvSpPr>
        <p:spPr>
          <a:xfrm rot="5400000">
            <a:off x="3531096" y="4473747"/>
            <a:ext cx="6471062" cy="1132174"/>
          </a:xfrm>
          <a:prstGeom prst="bracketPair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5652716D-A0AB-4570-96B5-99241EB680BF}"/>
              </a:ext>
            </a:extLst>
          </p:cNvPr>
          <p:cNvSpPr/>
          <p:nvPr/>
        </p:nvSpPr>
        <p:spPr>
          <a:xfrm rot="5400000">
            <a:off x="6758049" y="4473747"/>
            <a:ext cx="6471062" cy="1132174"/>
          </a:xfrm>
          <a:prstGeom prst="bracketPair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C9DB1-E36C-4E43-95EF-FF633C527F9B}"/>
              </a:ext>
            </a:extLst>
          </p:cNvPr>
          <p:cNvSpPr txBox="1"/>
          <p:nvPr/>
        </p:nvSpPr>
        <p:spPr>
          <a:xfrm>
            <a:off x="6115799" y="1343167"/>
            <a:ext cx="47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784 Neurons                                       10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272B75-99A0-42FD-84CB-16EDB3A029A3}"/>
                  </a:ext>
                </a:extLst>
              </p:cNvPr>
              <p:cNvSpPr txBox="1"/>
              <p:nvPr/>
            </p:nvSpPr>
            <p:spPr>
              <a:xfrm>
                <a:off x="6171665" y="2908227"/>
                <a:ext cx="283154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272B75-99A0-42FD-84CB-16EDB3A02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665" y="2908227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5188A-8504-4C88-9A06-058F4824F8D4}"/>
                  </a:ext>
                </a:extLst>
              </p:cNvPr>
              <p:cNvSpPr txBox="1"/>
              <p:nvPr/>
            </p:nvSpPr>
            <p:spPr>
              <a:xfrm>
                <a:off x="6163531" y="3726345"/>
                <a:ext cx="288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5188A-8504-4C88-9A06-058F4824F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531" y="3726345"/>
                <a:ext cx="288477" cy="276999"/>
              </a:xfrm>
              <a:prstGeom prst="rect">
                <a:avLst/>
              </a:prstGeom>
              <a:blipFill>
                <a:blip r:embed="rId4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C7D93D-6E90-4ACB-A986-EAEB265CF9D7}"/>
                  </a:ext>
                </a:extLst>
              </p:cNvPr>
              <p:cNvSpPr txBox="1"/>
              <p:nvPr/>
            </p:nvSpPr>
            <p:spPr>
              <a:xfrm>
                <a:off x="6166192" y="4504500"/>
                <a:ext cx="288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C7D93D-6E90-4ACB-A986-EAEB265C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192" y="4504500"/>
                <a:ext cx="288477" cy="276999"/>
              </a:xfrm>
              <a:prstGeom prst="rect">
                <a:avLst/>
              </a:prstGeom>
              <a:blipFill>
                <a:blip r:embed="rId5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E61FFD-F3A0-48F4-AF6A-EB6C972DBBE7}"/>
                  </a:ext>
                </a:extLst>
              </p:cNvPr>
              <p:cNvSpPr txBox="1"/>
              <p:nvPr/>
            </p:nvSpPr>
            <p:spPr>
              <a:xfrm>
                <a:off x="6184055" y="6098195"/>
                <a:ext cx="29649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E61FFD-F3A0-48F4-AF6A-EB6C972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55" y="6098195"/>
                <a:ext cx="296491" cy="276999"/>
              </a:xfrm>
              <a:prstGeom prst="rect">
                <a:avLst/>
              </a:prstGeom>
              <a:blipFill>
                <a:blip r:embed="rId6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72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BF15-361A-4025-AFF7-AB1035A1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Neurons and Parameters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64669-D07D-4AD7-98D2-48DCC316F6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000" dirty="0"/>
                  <a:t>A neuron is like a function; it takes input and delivers one output number</a:t>
                </a:r>
              </a:p>
              <a:p>
                <a:r>
                  <a:rPr lang="en-US" sz="2000" dirty="0"/>
                  <a:t>Thus, the entire network is a massive function with thousands of parameters</a:t>
                </a:r>
              </a:p>
              <a:p>
                <a:r>
                  <a:rPr lang="en-US" sz="2000" dirty="0"/>
                  <a:t>Each activation number is multiplied by a weight</a:t>
                </a:r>
              </a:p>
              <a:p>
                <a:r>
                  <a:rPr lang="en-US" sz="2000" dirty="0"/>
                  <a:t>For each node in a hidden layer, the weighted sum is computed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 #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𝑛𝑒𝑢𝑟𝑜𝑛𝑠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h𝑖𝑑𝑑𝑒𝑛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𝑙𝑎𝑦𝑒𝑟</m:t>
                        </m:r>
                      </m:e>
                    </m:d>
                  </m:oMath>
                </a14:m>
                <a:r>
                  <a:rPr lang="en-US" sz="2000" b="0" i="1" dirty="0"/>
                  <a:t> and  n=# of  activation  numbers</a:t>
                </a:r>
              </a:p>
              <a:p>
                <a:r>
                  <a:rPr lang="en-US" sz="2000" dirty="0"/>
                  <a:t>The weighted inputs are all added together with some bias in order to adjust the output (become meaningfully active)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 weighted sum is a linear function….that limits us greatly!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64669-D07D-4AD7-98D2-48DCC316F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2"/>
                <a:stretch>
                  <a:fillRect l="-586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12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E6263D-48CD-4F16-9909-80B98E2D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FB60-C2A5-4244-9BAF-B87F49CF3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904" y="2494450"/>
                <a:ext cx="4053545" cy="35631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Activation Function is applied to the weighted sum:</a:t>
                </a:r>
              </a:p>
              <a:p>
                <a:pPr lvl="1"/>
                <a:r>
                  <a:rPr lang="en-US" dirty="0"/>
                  <a:t>Sigmoid Functions, Tanh, </a:t>
                </a:r>
                <a:r>
                  <a:rPr lang="en-US" dirty="0" err="1"/>
                  <a:t>ReLu</a:t>
                </a:r>
                <a:r>
                  <a:rPr lang="en-US" dirty="0"/>
                  <a:t>, Gaussian,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sigmoid </a:t>
                </a:r>
                <a:r>
                  <a:rPr lang="en-US"/>
                  <a:t>function keeps </a:t>
                </a:r>
                <a:r>
                  <a:rPr lang="en-US" dirty="0"/>
                  <a:t>our weighted sum between 0 and 1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FB60-C2A5-4244-9BAF-B87F49CF3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904" y="2494450"/>
                <a:ext cx="4053545" cy="3563159"/>
              </a:xfrm>
              <a:blipFill>
                <a:blip r:embed="rId2"/>
                <a:stretch>
                  <a:fillRect l="-2105" t="-2393" r="-3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igmoid">
            <a:extLst>
              <a:ext uri="{FF2B5EF4-FFF2-40B4-BE49-F238E27FC236}">
                <a16:creationId xmlns:a16="http://schemas.microsoft.com/office/drawing/2014/main" id="{1C81C7A6-47F8-4A00-A249-01817529A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9" r="-5" b="-5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5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E35ADF-F280-4E94-B9C1-DA2EDE7AD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215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F71470-DD94-43F6-874E-412F1ED8CBF7}"/>
              </a:ext>
            </a:extLst>
          </p:cNvPr>
          <p:cNvSpPr/>
          <p:nvPr/>
        </p:nvSpPr>
        <p:spPr>
          <a:xfrm>
            <a:off x="-175647" y="-40653"/>
            <a:ext cx="12367647" cy="191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B872F3-196E-43C7-8109-A1F823EA279E}"/>
              </a:ext>
            </a:extLst>
          </p:cNvPr>
          <p:cNvSpPr/>
          <p:nvPr/>
        </p:nvSpPr>
        <p:spPr>
          <a:xfrm>
            <a:off x="1951495" y="567687"/>
            <a:ext cx="8289010" cy="864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88D689-CBAE-40B1-87D2-A03E81316046}"/>
                  </a:ext>
                </a:extLst>
              </p:cNvPr>
              <p:cNvSpPr/>
              <p:nvPr/>
            </p:nvSpPr>
            <p:spPr>
              <a:xfrm>
                <a:off x="2961273" y="766951"/>
                <a:ext cx="6771468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88D689-CBAE-40B1-87D2-A03E81316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73" y="766951"/>
                <a:ext cx="6771468" cy="800219"/>
              </a:xfrm>
              <a:prstGeom prst="rect">
                <a:avLst/>
              </a:prstGeom>
              <a:blipFill>
                <a:blip r:embed="rId2"/>
                <a:stretch>
                  <a:fillRect t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7B3789-7547-4872-BDAC-C2AEF79602F4}"/>
                  </a:ext>
                </a:extLst>
              </p:cNvPr>
              <p:cNvSpPr txBox="1"/>
              <p:nvPr/>
            </p:nvSpPr>
            <p:spPr>
              <a:xfrm>
                <a:off x="-440166" y="5612815"/>
                <a:ext cx="5717168" cy="829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7B3789-7547-4872-BDAC-C2AEF7960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0166" y="5612815"/>
                <a:ext cx="5717168" cy="829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FF98E89-3BBF-47A1-83D6-58AEC7F02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4624" y="2935396"/>
            <a:ext cx="6927742" cy="1729283"/>
          </a:xfrm>
          <a:prstGeom prst="rect">
            <a:avLst/>
          </a:prstGeom>
        </p:spPr>
      </p:pic>
      <p:pic>
        <p:nvPicPr>
          <p:cNvPr id="19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1B804EE-46F6-49DD-BA9A-0EEFF9C8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4999" y="1923594"/>
            <a:ext cx="5277001" cy="436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E079BF2C-EBBB-4577-964B-131E0CDCBD35}"/>
              </a:ext>
            </a:extLst>
          </p:cNvPr>
          <p:cNvSpPr/>
          <p:nvPr/>
        </p:nvSpPr>
        <p:spPr>
          <a:xfrm rot="5400000">
            <a:off x="761672" y="2674228"/>
            <a:ext cx="360636" cy="522337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8CB23FC-F669-4A39-9652-14576C4BBA37}"/>
              </a:ext>
            </a:extLst>
          </p:cNvPr>
          <p:cNvSpPr/>
          <p:nvPr/>
        </p:nvSpPr>
        <p:spPr>
          <a:xfrm rot="16200000">
            <a:off x="761672" y="4294090"/>
            <a:ext cx="360636" cy="522337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8FCEC1-2D32-46E1-8633-C278CEA1DA1D}"/>
              </a:ext>
            </a:extLst>
          </p:cNvPr>
          <p:cNvSpPr/>
          <p:nvPr/>
        </p:nvSpPr>
        <p:spPr>
          <a:xfrm>
            <a:off x="7729087" y="2525268"/>
            <a:ext cx="532098" cy="55727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141BAA-07C3-41FB-A593-323CA7699204}"/>
              </a:ext>
            </a:extLst>
          </p:cNvPr>
          <p:cNvSpPr/>
          <p:nvPr/>
        </p:nvSpPr>
        <p:spPr>
          <a:xfrm>
            <a:off x="7719462" y="5722401"/>
            <a:ext cx="532098" cy="55727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A68C105-5A67-46F9-BC6F-993E44DA5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45" y="2056492"/>
            <a:ext cx="657090" cy="4968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C409B83-B4BF-4EEA-A3F2-7F26BA999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733" y="4844997"/>
            <a:ext cx="519426" cy="519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B008B44-47C0-48B5-94AF-A54814DC1250}"/>
                  </a:ext>
                </a:extLst>
              </p:cNvPr>
              <p:cNvSpPr/>
              <p:nvPr/>
            </p:nvSpPr>
            <p:spPr>
              <a:xfrm>
                <a:off x="9317408" y="1544224"/>
                <a:ext cx="472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B008B44-47C0-48B5-94AF-A54814DC1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08" y="1544224"/>
                <a:ext cx="4721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72E46132-7DB9-42BA-90C1-AF01AFC183B5}"/>
              </a:ext>
            </a:extLst>
          </p:cNvPr>
          <p:cNvSpPr/>
          <p:nvPr/>
        </p:nvSpPr>
        <p:spPr>
          <a:xfrm>
            <a:off x="7837874" y="151216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B346E9-0277-4E2C-91B0-F27269D7BB94}"/>
              </a:ext>
            </a:extLst>
          </p:cNvPr>
          <p:cNvSpPr txBox="1"/>
          <p:nvPr/>
        </p:nvSpPr>
        <p:spPr>
          <a:xfrm>
            <a:off x="7228573" y="2553316"/>
            <a:ext cx="3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74C65-FCFE-4302-BEF8-01FD54A0C699}"/>
                  </a:ext>
                </a:extLst>
              </p:cNvPr>
              <p:cNvSpPr txBox="1"/>
              <p:nvPr/>
            </p:nvSpPr>
            <p:spPr>
              <a:xfrm>
                <a:off x="7320804" y="2484514"/>
                <a:ext cx="283154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74C65-FCFE-4302-BEF8-01FD54A0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804" y="2484514"/>
                <a:ext cx="283154" cy="276999"/>
              </a:xfrm>
              <a:prstGeom prst="rect">
                <a:avLst/>
              </a:prstGeom>
              <a:blipFill>
                <a:blip r:embed="rId9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5C214E-7AF1-42C7-82A8-923EC4238861}"/>
                  </a:ext>
                </a:extLst>
              </p:cNvPr>
              <p:cNvSpPr txBox="1"/>
              <p:nvPr/>
            </p:nvSpPr>
            <p:spPr>
              <a:xfrm>
                <a:off x="7320804" y="3275371"/>
                <a:ext cx="288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5C214E-7AF1-42C7-82A8-923EC423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804" y="3275371"/>
                <a:ext cx="288477" cy="276999"/>
              </a:xfrm>
              <a:prstGeom prst="rect">
                <a:avLst/>
              </a:prstGeom>
              <a:blipFill>
                <a:blip r:embed="rId10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ACCADC-3405-426F-A787-B1DCF89B6C81}"/>
                  </a:ext>
                </a:extLst>
              </p:cNvPr>
              <p:cNvSpPr txBox="1"/>
              <p:nvPr/>
            </p:nvSpPr>
            <p:spPr>
              <a:xfrm>
                <a:off x="7320804" y="4066228"/>
                <a:ext cx="288477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ACCADC-3405-426F-A787-B1DCF89B6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804" y="4066228"/>
                <a:ext cx="288477" cy="276999"/>
              </a:xfrm>
              <a:prstGeom prst="rect">
                <a:avLst/>
              </a:prstGeom>
              <a:blipFill>
                <a:blip r:embed="rId11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26F96F-F16B-4E45-B7E3-126967E60147}"/>
                  </a:ext>
                </a:extLst>
              </p:cNvPr>
              <p:cNvSpPr txBox="1"/>
              <p:nvPr/>
            </p:nvSpPr>
            <p:spPr>
              <a:xfrm>
                <a:off x="7320804" y="5651315"/>
                <a:ext cx="296491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26F96F-F16B-4E45-B7E3-126967E60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804" y="5651315"/>
                <a:ext cx="296491" cy="276999"/>
              </a:xfrm>
              <a:prstGeom prst="rect">
                <a:avLst/>
              </a:prstGeom>
              <a:blipFill>
                <a:blip r:embed="rId12"/>
                <a:stretch>
                  <a:fillRect l="-12245" r="-20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1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Neural Networks: The Backpropagation Algorithm</vt:lpstr>
      <vt:lpstr>What are Neural Networks</vt:lpstr>
      <vt:lpstr>Fashion MNIST Dataset</vt:lpstr>
      <vt:lpstr>Structure: Neurons</vt:lpstr>
      <vt:lpstr>Structure: Layers</vt:lpstr>
      <vt:lpstr>Neurons and Parameters</vt:lpstr>
      <vt:lpstr>Activation Functions</vt:lpstr>
      <vt:lpstr>PowerPoint Presentation</vt:lpstr>
      <vt:lpstr>PowerPoint Presentation</vt:lpstr>
      <vt:lpstr>Machine Learning</vt:lpstr>
      <vt:lpstr>Learning: The Loss Function</vt:lpstr>
      <vt:lpstr>Loss Function</vt:lpstr>
      <vt:lpstr>PowerPoint Presentation</vt:lpstr>
      <vt:lpstr>Optimizers and Gradient Descent</vt:lpstr>
      <vt:lpstr>PowerPoint Presentation</vt:lpstr>
      <vt:lpstr>Backpropagation</vt:lpstr>
      <vt:lpstr>Backpropagation</vt:lpstr>
      <vt:lpstr>The Calculus Behind Backprop </vt:lpstr>
      <vt:lpstr>This method continues…</vt:lpstr>
      <vt:lpstr>What about with more than one neuron per layer?</vt:lpstr>
      <vt:lpstr>Applications of Neural Networks trained with Backpropagation/ Automatic Differentiation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Networks: The Backpropagation Algorithm</dc:title>
  <dc:creator>Annette</dc:creator>
  <cp:lastModifiedBy>Annette</cp:lastModifiedBy>
  <cp:revision>1</cp:revision>
  <dcterms:created xsi:type="dcterms:W3CDTF">2020-09-03T04:08:35Z</dcterms:created>
  <dcterms:modified xsi:type="dcterms:W3CDTF">2020-09-03T14:28:07Z</dcterms:modified>
</cp:coreProperties>
</file>