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71" r:id="rId7"/>
    <p:sldId id="278" r:id="rId8"/>
    <p:sldId id="279" r:id="rId9"/>
    <p:sldId id="280" r:id="rId10"/>
    <p:sldId id="260" r:id="rId11"/>
    <p:sldId id="265" r:id="rId12"/>
    <p:sldId id="282" r:id="rId13"/>
    <p:sldId id="284" r:id="rId14"/>
    <p:sldId id="283" r:id="rId15"/>
    <p:sldId id="281" r:id="rId16"/>
    <p:sldId id="266" r:id="rId17"/>
    <p:sldId id="285" r:id="rId18"/>
    <p:sldId id="286" r:id="rId19"/>
    <p:sldId id="26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A185F-E46D-42C2-B708-7FE03BDF20C5}" v="15" dt="2023-10-23T20:30:35.677"/>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718" autoAdjust="0"/>
  </p:normalViewPr>
  <p:slideViewPr>
    <p:cSldViewPr snapToGrid="0">
      <p:cViewPr varScale="1">
        <p:scale>
          <a:sx n="159" d="100"/>
          <a:sy n="159" d="100"/>
        </p:scale>
        <p:origin x="306"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tte Ricci" userId="52d4ec9ad73d4a9a" providerId="LiveId" clId="{2ADA185F-E46D-42C2-B708-7FE03BDF20C5}"/>
    <pc:docChg chg="undo custSel addSld delSld modSld sldOrd">
      <pc:chgData name="Annette Ricci" userId="52d4ec9ad73d4a9a" providerId="LiveId" clId="{2ADA185F-E46D-42C2-B708-7FE03BDF20C5}" dt="2023-10-23T21:01:41.824" v="3292" actId="20577"/>
      <pc:docMkLst>
        <pc:docMk/>
      </pc:docMkLst>
      <pc:sldChg chg="del">
        <pc:chgData name="Annette Ricci" userId="52d4ec9ad73d4a9a" providerId="LiveId" clId="{2ADA185F-E46D-42C2-B708-7FE03BDF20C5}" dt="2023-10-23T19:59:35.898" v="1378" actId="2696"/>
        <pc:sldMkLst>
          <pc:docMk/>
          <pc:sldMk cId="1325608595" sldId="257"/>
        </pc:sldMkLst>
      </pc:sldChg>
      <pc:sldChg chg="modSp mod">
        <pc:chgData name="Annette Ricci" userId="52d4ec9ad73d4a9a" providerId="LiveId" clId="{2ADA185F-E46D-42C2-B708-7FE03BDF20C5}" dt="2023-10-23T20:59:44.160" v="3277"/>
        <pc:sldMkLst>
          <pc:docMk/>
          <pc:sldMk cId="1639799154" sldId="258"/>
        </pc:sldMkLst>
        <pc:spChg chg="mod">
          <ac:chgData name="Annette Ricci" userId="52d4ec9ad73d4a9a" providerId="LiveId" clId="{2ADA185F-E46D-42C2-B708-7FE03BDF20C5}" dt="2023-10-23T20:59:44.160" v="3277"/>
          <ac:spMkLst>
            <pc:docMk/>
            <pc:sldMk cId="1639799154" sldId="258"/>
            <ac:spMk id="4" creationId="{F3E5C536-0FAD-D8F4-70CE-5C310D2F976A}"/>
          </ac:spMkLst>
        </pc:spChg>
        <pc:spChg chg="mod">
          <ac:chgData name="Annette Ricci" userId="52d4ec9ad73d4a9a" providerId="LiveId" clId="{2ADA185F-E46D-42C2-B708-7FE03BDF20C5}" dt="2023-10-23T20:58:59.447" v="3264"/>
          <ac:spMkLst>
            <pc:docMk/>
            <pc:sldMk cId="1639799154" sldId="258"/>
            <ac:spMk id="5" creationId="{D593FA18-50D6-0344-B477-1D7C91CF4029}"/>
          </ac:spMkLst>
        </pc:spChg>
      </pc:sldChg>
      <pc:sldChg chg="modSp del mod ord">
        <pc:chgData name="Annette Ricci" userId="52d4ec9ad73d4a9a" providerId="LiveId" clId="{2ADA185F-E46D-42C2-B708-7FE03BDF20C5}" dt="2023-10-23T20:42:50.190" v="2257" actId="2696"/>
        <pc:sldMkLst>
          <pc:docMk/>
          <pc:sldMk cId="3446797337" sldId="259"/>
        </pc:sldMkLst>
        <pc:spChg chg="mod">
          <ac:chgData name="Annette Ricci" userId="52d4ec9ad73d4a9a" providerId="LiveId" clId="{2ADA185F-E46D-42C2-B708-7FE03BDF20C5}" dt="2023-10-23T19:27:38.244" v="287"/>
          <ac:spMkLst>
            <pc:docMk/>
            <pc:sldMk cId="3446797337" sldId="259"/>
            <ac:spMk id="2" creationId="{8460295B-54B9-4937-90E3-BAB9CE69E30B}"/>
          </ac:spMkLst>
        </pc:spChg>
      </pc:sldChg>
      <pc:sldChg chg="addSp delSp modSp mod ord">
        <pc:chgData name="Annette Ricci" userId="52d4ec9ad73d4a9a" providerId="LiveId" clId="{2ADA185F-E46D-42C2-B708-7FE03BDF20C5}" dt="2023-10-23T20:59:53.119" v="3282"/>
        <pc:sldMkLst>
          <pc:docMk/>
          <pc:sldMk cId="4212917468" sldId="260"/>
        </pc:sldMkLst>
        <pc:spChg chg="mod">
          <ac:chgData name="Annette Ricci" userId="52d4ec9ad73d4a9a" providerId="LiveId" clId="{2ADA185F-E46D-42C2-B708-7FE03BDF20C5}" dt="2023-10-23T19:47:21.422" v="933" actId="404"/>
          <ac:spMkLst>
            <pc:docMk/>
            <pc:sldMk cId="4212917468" sldId="260"/>
            <ac:spMk id="2" creationId="{F96F75DE-8A44-4EC5-83C6-95BDDF10DFD9}"/>
          </ac:spMkLst>
        </pc:spChg>
        <pc:spChg chg="mod">
          <ac:chgData name="Annette Ricci" userId="52d4ec9ad73d4a9a" providerId="LiveId" clId="{2ADA185F-E46D-42C2-B708-7FE03BDF20C5}" dt="2023-10-23T20:59:53.119" v="3282"/>
          <ac:spMkLst>
            <pc:docMk/>
            <pc:sldMk cId="4212917468" sldId="260"/>
            <ac:spMk id="3" creationId="{8ECFCDDE-6A56-4692-0105-62C4DBACEC3F}"/>
          </ac:spMkLst>
        </pc:spChg>
        <pc:spChg chg="mod">
          <ac:chgData name="Annette Ricci" userId="52d4ec9ad73d4a9a" providerId="LiveId" clId="{2ADA185F-E46D-42C2-B708-7FE03BDF20C5}" dt="2023-10-23T20:59:13.614" v="3269"/>
          <ac:spMkLst>
            <pc:docMk/>
            <pc:sldMk cId="4212917468" sldId="260"/>
            <ac:spMk id="5" creationId="{0A79A912-225F-BE40-9F3E-0255524448CD}"/>
          </ac:spMkLst>
        </pc:spChg>
        <pc:spChg chg="add mod">
          <ac:chgData name="Annette Ricci" userId="52d4ec9ad73d4a9a" providerId="LiveId" clId="{2ADA185F-E46D-42C2-B708-7FE03BDF20C5}" dt="2023-10-23T19:58:38.491" v="1370" actId="404"/>
          <ac:spMkLst>
            <pc:docMk/>
            <pc:sldMk cId="4212917468" sldId="260"/>
            <ac:spMk id="7" creationId="{32F0E659-F840-C462-F232-42BD64E38B13}"/>
          </ac:spMkLst>
        </pc:spChg>
        <pc:graphicFrameChg chg="del">
          <ac:chgData name="Annette Ricci" userId="52d4ec9ad73d4a9a" providerId="LiveId" clId="{2ADA185F-E46D-42C2-B708-7FE03BDF20C5}" dt="2023-10-23T19:47:01.479" v="894" actId="21"/>
          <ac:graphicFrameMkLst>
            <pc:docMk/>
            <pc:sldMk cId="4212917468" sldId="260"/>
            <ac:graphicFrameMk id="9" creationId="{3BED260D-999D-AEB9-1368-E94DEC80A52D}"/>
          </ac:graphicFrameMkLst>
        </pc:graphicFrameChg>
      </pc:sldChg>
      <pc:sldChg chg="addSp delSp modSp mod ord">
        <pc:chgData name="Annette Ricci" userId="52d4ec9ad73d4a9a" providerId="LiveId" clId="{2ADA185F-E46D-42C2-B708-7FE03BDF20C5}" dt="2023-10-23T20:59:54.775" v="3283"/>
        <pc:sldMkLst>
          <pc:docMk/>
          <pc:sldMk cId="2563119616" sldId="265"/>
        </pc:sldMkLst>
        <pc:spChg chg="mod">
          <ac:chgData name="Annette Ricci" userId="52d4ec9ad73d4a9a" providerId="LiveId" clId="{2ADA185F-E46D-42C2-B708-7FE03BDF20C5}" dt="2023-10-23T20:01:04.537" v="1435" actId="20577"/>
          <ac:spMkLst>
            <pc:docMk/>
            <pc:sldMk cId="2563119616" sldId="265"/>
            <ac:spMk id="2" creationId="{19256B7E-1633-44AB-8584-82DF5B726834}"/>
          </ac:spMkLst>
        </pc:spChg>
        <pc:spChg chg="mod">
          <ac:chgData name="Annette Ricci" userId="52d4ec9ad73d4a9a" providerId="LiveId" clId="{2ADA185F-E46D-42C2-B708-7FE03BDF20C5}" dt="2023-10-23T20:09:26.128" v="1623" actId="255"/>
          <ac:spMkLst>
            <pc:docMk/>
            <pc:sldMk cId="2563119616" sldId="265"/>
            <ac:spMk id="3" creationId="{EFB90AB4-D228-4548-B072-726498212362}"/>
          </ac:spMkLst>
        </pc:spChg>
        <pc:spChg chg="del">
          <ac:chgData name="Annette Ricci" userId="52d4ec9ad73d4a9a" providerId="LiveId" clId="{2ADA185F-E46D-42C2-B708-7FE03BDF20C5}" dt="2023-10-23T20:00:04.989" v="1401" actId="21"/>
          <ac:spMkLst>
            <pc:docMk/>
            <pc:sldMk cId="2563119616" sldId="265"/>
            <ac:spMk id="4" creationId="{950677C9-3E42-427F-93B8-526692906471}"/>
          </ac:spMkLst>
        </pc:spChg>
        <pc:spChg chg="del">
          <ac:chgData name="Annette Ricci" userId="52d4ec9ad73d4a9a" providerId="LiveId" clId="{2ADA185F-E46D-42C2-B708-7FE03BDF20C5}" dt="2023-10-23T20:00:00.144" v="1399" actId="21"/>
          <ac:spMkLst>
            <pc:docMk/>
            <pc:sldMk cId="2563119616" sldId="265"/>
            <ac:spMk id="5" creationId="{BDB9D020-1E25-453D-83DF-1420ACD3968D}"/>
          </ac:spMkLst>
        </pc:spChg>
        <pc:spChg chg="del">
          <ac:chgData name="Annette Ricci" userId="52d4ec9ad73d4a9a" providerId="LiveId" clId="{2ADA185F-E46D-42C2-B708-7FE03BDF20C5}" dt="2023-10-23T19:59:56.767" v="1397" actId="21"/>
          <ac:spMkLst>
            <pc:docMk/>
            <pc:sldMk cId="2563119616" sldId="265"/>
            <ac:spMk id="6" creationId="{F5018B6D-E395-49AD-92AD-AD69E3AB40C3}"/>
          </ac:spMkLst>
        </pc:spChg>
        <pc:spChg chg="mod">
          <ac:chgData name="Annette Ricci" userId="52d4ec9ad73d4a9a" providerId="LiveId" clId="{2ADA185F-E46D-42C2-B708-7FE03BDF20C5}" dt="2023-10-23T20:59:54.775" v="3283"/>
          <ac:spMkLst>
            <pc:docMk/>
            <pc:sldMk cId="2563119616" sldId="265"/>
            <ac:spMk id="7" creationId="{B11B3F0D-7AB3-4810-9284-F2342066A75B}"/>
          </ac:spMkLst>
        </pc:spChg>
        <pc:spChg chg="mod">
          <ac:chgData name="Annette Ricci" userId="52d4ec9ad73d4a9a" providerId="LiveId" clId="{2ADA185F-E46D-42C2-B708-7FE03BDF20C5}" dt="2023-10-23T20:59:15.431" v="3270"/>
          <ac:spMkLst>
            <pc:docMk/>
            <pc:sldMk cId="2563119616" sldId="265"/>
            <ac:spMk id="8" creationId="{0DD1986A-9AF9-5C45-BE85-20D5AA267AE1}"/>
          </ac:spMkLst>
        </pc:spChg>
        <pc:spChg chg="add del mod">
          <ac:chgData name="Annette Ricci" userId="52d4ec9ad73d4a9a" providerId="LiveId" clId="{2ADA185F-E46D-42C2-B708-7FE03BDF20C5}" dt="2023-10-23T19:59:58.455" v="1398" actId="21"/>
          <ac:spMkLst>
            <pc:docMk/>
            <pc:sldMk cId="2563119616" sldId="265"/>
            <ac:spMk id="11" creationId="{0ABD09E4-C776-0616-FA69-BC64A5E30344}"/>
          </ac:spMkLst>
        </pc:spChg>
        <pc:spChg chg="add del mod">
          <ac:chgData name="Annette Ricci" userId="52d4ec9ad73d4a9a" providerId="LiveId" clId="{2ADA185F-E46D-42C2-B708-7FE03BDF20C5}" dt="2023-10-23T20:00:02.577" v="1400" actId="21"/>
          <ac:spMkLst>
            <pc:docMk/>
            <pc:sldMk cId="2563119616" sldId="265"/>
            <ac:spMk id="13" creationId="{449F3521-5594-DFA9-951C-F5F2047C66CB}"/>
          </ac:spMkLst>
        </pc:spChg>
        <pc:spChg chg="add del mod">
          <ac:chgData name="Annette Ricci" userId="52d4ec9ad73d4a9a" providerId="LiveId" clId="{2ADA185F-E46D-42C2-B708-7FE03BDF20C5}" dt="2023-10-23T20:00:06.429" v="1402" actId="21"/>
          <ac:spMkLst>
            <pc:docMk/>
            <pc:sldMk cId="2563119616" sldId="265"/>
            <ac:spMk id="15" creationId="{6C414298-5D9B-E8D5-19E9-7C2D24A2D632}"/>
          </ac:spMkLst>
        </pc:spChg>
      </pc:sldChg>
      <pc:sldChg chg="addSp delSp modSp mod">
        <pc:chgData name="Annette Ricci" userId="52d4ec9ad73d4a9a" providerId="LiveId" clId="{2ADA185F-E46D-42C2-B708-7FE03BDF20C5}" dt="2023-10-23T21:00:04.650" v="3285"/>
        <pc:sldMkLst>
          <pc:docMk/>
          <pc:sldMk cId="2721508595" sldId="266"/>
        </pc:sldMkLst>
        <pc:spChg chg="mod">
          <ac:chgData name="Annette Ricci" userId="52d4ec9ad73d4a9a" providerId="LiveId" clId="{2ADA185F-E46D-42C2-B708-7FE03BDF20C5}" dt="2023-10-23T20:46:18.390" v="2286" actId="20577"/>
          <ac:spMkLst>
            <pc:docMk/>
            <pc:sldMk cId="2721508595" sldId="266"/>
            <ac:spMk id="2" creationId="{E5F191A4-7839-4F63-B17C-7C366C59488C}"/>
          </ac:spMkLst>
        </pc:spChg>
        <pc:spChg chg="mod">
          <ac:chgData name="Annette Ricci" userId="52d4ec9ad73d4a9a" providerId="LiveId" clId="{2ADA185F-E46D-42C2-B708-7FE03BDF20C5}" dt="2023-10-23T21:00:04.650" v="3285"/>
          <ac:spMkLst>
            <pc:docMk/>
            <pc:sldMk cId="2721508595" sldId="266"/>
            <ac:spMk id="3" creationId="{3508AD18-0BFF-C70A-8AB7-4CA409012E58}"/>
          </ac:spMkLst>
        </pc:spChg>
        <pc:spChg chg="del">
          <ac:chgData name="Annette Ricci" userId="52d4ec9ad73d4a9a" providerId="LiveId" clId="{2ADA185F-E46D-42C2-B708-7FE03BDF20C5}" dt="2023-10-23T20:43:25.332" v="2262" actId="21"/>
          <ac:spMkLst>
            <pc:docMk/>
            <pc:sldMk cId="2721508595" sldId="266"/>
            <ac:spMk id="4" creationId="{9B9ED227-95A7-4B08-91FE-5E0EF0D41D20}"/>
          </ac:spMkLst>
        </pc:spChg>
        <pc:spChg chg="del">
          <ac:chgData name="Annette Ricci" userId="52d4ec9ad73d4a9a" providerId="LiveId" clId="{2ADA185F-E46D-42C2-B708-7FE03BDF20C5}" dt="2023-10-23T20:43:27.058" v="2263" actId="21"/>
          <ac:spMkLst>
            <pc:docMk/>
            <pc:sldMk cId="2721508595" sldId="266"/>
            <ac:spMk id="5" creationId="{9C2ECAAA-1E9C-4845-8EA9-E11A76F08150}"/>
          </ac:spMkLst>
        </pc:spChg>
        <pc:spChg chg="mod">
          <ac:chgData name="Annette Ricci" userId="52d4ec9ad73d4a9a" providerId="LiveId" clId="{2ADA185F-E46D-42C2-B708-7FE03BDF20C5}" dt="2023-10-23T20:59:25.635" v="3273"/>
          <ac:spMkLst>
            <pc:docMk/>
            <pc:sldMk cId="2721508595" sldId="266"/>
            <ac:spMk id="7" creationId="{B42ACFC2-B54A-8244-B5D9-4B1EC2EED59D}"/>
          </ac:spMkLst>
        </pc:spChg>
        <pc:spChg chg="mod">
          <ac:chgData name="Annette Ricci" userId="52d4ec9ad73d4a9a" providerId="LiveId" clId="{2ADA185F-E46D-42C2-B708-7FE03BDF20C5}" dt="2023-10-23T20:48:25.303" v="2331" actId="20577"/>
          <ac:spMkLst>
            <pc:docMk/>
            <pc:sldMk cId="2721508595" sldId="266"/>
            <ac:spMk id="9" creationId="{472FA7B1-CD7F-3646-B44C-91A107A0CBEE}"/>
          </ac:spMkLst>
        </pc:spChg>
        <pc:spChg chg="del">
          <ac:chgData name="Annette Ricci" userId="52d4ec9ad73d4a9a" providerId="LiveId" clId="{2ADA185F-E46D-42C2-B708-7FE03BDF20C5}" dt="2023-10-23T20:43:32.181" v="2266" actId="21"/>
          <ac:spMkLst>
            <pc:docMk/>
            <pc:sldMk cId="2721508595" sldId="266"/>
            <ac:spMk id="10" creationId="{585697B7-EBBB-0E4B-AA02-0D3F94821C6E}"/>
          </ac:spMkLst>
        </pc:spChg>
        <pc:spChg chg="del">
          <ac:chgData name="Annette Ricci" userId="52d4ec9ad73d4a9a" providerId="LiveId" clId="{2ADA185F-E46D-42C2-B708-7FE03BDF20C5}" dt="2023-10-23T20:43:38.696" v="2270" actId="21"/>
          <ac:spMkLst>
            <pc:docMk/>
            <pc:sldMk cId="2721508595" sldId="266"/>
            <ac:spMk id="11" creationId="{48A12450-9474-8A49-BAEB-20C6F51540D5}"/>
          </ac:spMkLst>
        </pc:spChg>
        <pc:spChg chg="add del mod">
          <ac:chgData name="Annette Ricci" userId="52d4ec9ad73d4a9a" providerId="LiveId" clId="{2ADA185F-E46D-42C2-B708-7FE03BDF20C5}" dt="2023-10-23T20:43:28.851" v="2264" actId="21"/>
          <ac:spMkLst>
            <pc:docMk/>
            <pc:sldMk cId="2721508595" sldId="266"/>
            <ac:spMk id="12" creationId="{5F3970DA-FD3C-8798-E481-E7735BEB553A}"/>
          </ac:spMkLst>
        </pc:spChg>
        <pc:spChg chg="del">
          <ac:chgData name="Annette Ricci" userId="52d4ec9ad73d4a9a" providerId="LiveId" clId="{2ADA185F-E46D-42C2-B708-7FE03BDF20C5}" dt="2023-10-23T20:43:34.866" v="2268" actId="21"/>
          <ac:spMkLst>
            <pc:docMk/>
            <pc:sldMk cId="2721508595" sldId="266"/>
            <ac:spMk id="13" creationId="{EB1FFBC5-1733-5E4A-BF11-2C157D9917CC}"/>
          </ac:spMkLst>
        </pc:spChg>
        <pc:spChg chg="add del mod">
          <ac:chgData name="Annette Ricci" userId="52d4ec9ad73d4a9a" providerId="LiveId" clId="{2ADA185F-E46D-42C2-B708-7FE03BDF20C5}" dt="2023-10-23T20:43:29.992" v="2265" actId="21"/>
          <ac:spMkLst>
            <pc:docMk/>
            <pc:sldMk cId="2721508595" sldId="266"/>
            <ac:spMk id="15" creationId="{ED9AAD0E-FD06-9976-36EB-B825AB5B5E14}"/>
          </ac:spMkLst>
        </pc:spChg>
        <pc:spChg chg="add del mod">
          <ac:chgData name="Annette Ricci" userId="52d4ec9ad73d4a9a" providerId="LiveId" clId="{2ADA185F-E46D-42C2-B708-7FE03BDF20C5}" dt="2023-10-23T20:43:33.426" v="2267" actId="21"/>
          <ac:spMkLst>
            <pc:docMk/>
            <pc:sldMk cId="2721508595" sldId="266"/>
            <ac:spMk id="17" creationId="{CD2B3200-9E53-5033-0148-4D6302579D07}"/>
          </ac:spMkLst>
        </pc:spChg>
        <pc:spChg chg="add del mod">
          <ac:chgData name="Annette Ricci" userId="52d4ec9ad73d4a9a" providerId="LiveId" clId="{2ADA185F-E46D-42C2-B708-7FE03BDF20C5}" dt="2023-10-23T20:43:37.461" v="2269" actId="21"/>
          <ac:spMkLst>
            <pc:docMk/>
            <pc:sldMk cId="2721508595" sldId="266"/>
            <ac:spMk id="19" creationId="{AE3CD62D-73BB-CF4B-0C77-1182A27A0E29}"/>
          </ac:spMkLst>
        </pc:spChg>
        <pc:spChg chg="add del mod">
          <ac:chgData name="Annette Ricci" userId="52d4ec9ad73d4a9a" providerId="LiveId" clId="{2ADA185F-E46D-42C2-B708-7FE03BDF20C5}" dt="2023-10-23T20:43:39.752" v="2271" actId="21"/>
          <ac:spMkLst>
            <pc:docMk/>
            <pc:sldMk cId="2721508595" sldId="266"/>
            <ac:spMk id="21" creationId="{67E191A9-D774-22FF-F025-FA380ABF4634}"/>
          </ac:spMkLst>
        </pc:spChg>
      </pc:sldChg>
      <pc:sldChg chg="modSp mod">
        <pc:chgData name="Annette Ricci" userId="52d4ec9ad73d4a9a" providerId="LiveId" clId="{2ADA185F-E46D-42C2-B708-7FE03BDF20C5}" dt="2023-10-23T21:00:09.260" v="3288"/>
        <pc:sldMkLst>
          <pc:docMk/>
          <pc:sldMk cId="445070695" sldId="267"/>
        </pc:sldMkLst>
        <pc:spChg chg="mod">
          <ac:chgData name="Annette Ricci" userId="52d4ec9ad73d4a9a" providerId="LiveId" clId="{2ADA185F-E46D-42C2-B708-7FE03BDF20C5}" dt="2023-10-23T20:58:11.424" v="3262" actId="20577"/>
          <ac:spMkLst>
            <pc:docMk/>
            <pc:sldMk cId="445070695" sldId="267"/>
            <ac:spMk id="3" creationId="{7B943E7C-A74D-4CB3-844B-51917C88C95F}"/>
          </ac:spMkLst>
        </pc:spChg>
        <pc:spChg chg="mod">
          <ac:chgData name="Annette Ricci" userId="52d4ec9ad73d4a9a" providerId="LiveId" clId="{2ADA185F-E46D-42C2-B708-7FE03BDF20C5}" dt="2023-10-23T21:00:09.260" v="3288"/>
          <ac:spMkLst>
            <pc:docMk/>
            <pc:sldMk cId="445070695" sldId="267"/>
            <ac:spMk id="4" creationId="{A981DE21-B6AC-8B47-0035-1F497AF40195}"/>
          </ac:spMkLst>
        </pc:spChg>
        <pc:spChg chg="mod">
          <ac:chgData name="Annette Ricci" userId="52d4ec9ad73d4a9a" providerId="LiveId" clId="{2ADA185F-E46D-42C2-B708-7FE03BDF20C5}" dt="2023-10-23T20:59:31.751" v="3276"/>
          <ac:spMkLst>
            <pc:docMk/>
            <pc:sldMk cId="445070695" sldId="267"/>
            <ac:spMk id="5" creationId="{03FD8152-D9C3-204A-9444-45CD4F180EB4}"/>
          </ac:spMkLst>
        </pc:spChg>
      </pc:sldChg>
      <pc:sldChg chg="del">
        <pc:chgData name="Annette Ricci" userId="52d4ec9ad73d4a9a" providerId="LiveId" clId="{2ADA185F-E46D-42C2-B708-7FE03BDF20C5}" dt="2023-10-23T20:43:00.335" v="2259" actId="2696"/>
        <pc:sldMkLst>
          <pc:docMk/>
          <pc:sldMk cId="3396266754" sldId="269"/>
        </pc:sldMkLst>
      </pc:sldChg>
      <pc:sldChg chg="modSp mod">
        <pc:chgData name="Annette Ricci" userId="52d4ec9ad73d4a9a" providerId="LiveId" clId="{2ADA185F-E46D-42C2-B708-7FE03BDF20C5}" dt="2023-10-23T20:59:46.315" v="3278"/>
        <pc:sldMkLst>
          <pc:docMk/>
          <pc:sldMk cId="3335690284" sldId="271"/>
        </pc:sldMkLst>
        <pc:spChg chg="mod">
          <ac:chgData name="Annette Ricci" userId="52d4ec9ad73d4a9a" providerId="LiveId" clId="{2ADA185F-E46D-42C2-B708-7FE03BDF20C5}" dt="2023-10-23T20:59:46.315" v="3278"/>
          <ac:spMkLst>
            <pc:docMk/>
            <pc:sldMk cId="3335690284" sldId="271"/>
            <ac:spMk id="3" creationId="{1C9E50F2-F143-3013-E382-BFA773985312}"/>
          </ac:spMkLst>
        </pc:spChg>
        <pc:spChg chg="mod">
          <ac:chgData name="Annette Ricci" userId="52d4ec9ad73d4a9a" providerId="LiveId" clId="{2ADA185F-E46D-42C2-B708-7FE03BDF20C5}" dt="2023-10-23T20:59:02.275" v="3265"/>
          <ac:spMkLst>
            <pc:docMk/>
            <pc:sldMk cId="3335690284" sldId="271"/>
            <ac:spMk id="4" creationId="{BCF90246-DFB2-A340-AADC-E85D28C31B3E}"/>
          </ac:spMkLst>
        </pc:spChg>
        <pc:spChg chg="mod">
          <ac:chgData name="Annette Ricci" userId="52d4ec9ad73d4a9a" providerId="LiveId" clId="{2ADA185F-E46D-42C2-B708-7FE03BDF20C5}" dt="2023-10-23T19:23:03.946" v="0" actId="27107"/>
          <ac:spMkLst>
            <pc:docMk/>
            <pc:sldMk cId="3335690284" sldId="271"/>
            <ac:spMk id="30" creationId="{F7FA7C40-FF0D-D213-67C0-8B9F0F952797}"/>
          </ac:spMkLst>
        </pc:spChg>
      </pc:sldChg>
      <pc:sldChg chg="del">
        <pc:chgData name="Annette Ricci" userId="52d4ec9ad73d4a9a" providerId="LiveId" clId="{2ADA185F-E46D-42C2-B708-7FE03BDF20C5}" dt="2023-10-23T20:42:53.617" v="2258" actId="2696"/>
        <pc:sldMkLst>
          <pc:docMk/>
          <pc:sldMk cId="2639983765" sldId="273"/>
        </pc:sldMkLst>
      </pc:sldChg>
      <pc:sldChg chg="modSp mod">
        <pc:chgData name="Annette Ricci" userId="52d4ec9ad73d4a9a" providerId="LiveId" clId="{2ADA185F-E46D-42C2-B708-7FE03BDF20C5}" dt="2023-10-23T20:49:36.079" v="2398" actId="20577"/>
        <pc:sldMkLst>
          <pc:docMk/>
          <pc:sldMk cId="926184573" sldId="275"/>
        </pc:sldMkLst>
        <pc:spChg chg="mod">
          <ac:chgData name="Annette Ricci" userId="52d4ec9ad73d4a9a" providerId="LiveId" clId="{2ADA185F-E46D-42C2-B708-7FE03BDF20C5}" dt="2023-10-23T20:49:36.079" v="2398" actId="20577"/>
          <ac:spMkLst>
            <pc:docMk/>
            <pc:sldMk cId="926184573" sldId="275"/>
            <ac:spMk id="3" creationId="{BABC2CE0-8806-4B2A-A10A-32984D317434}"/>
          </ac:spMkLst>
        </pc:spChg>
      </pc:sldChg>
      <pc:sldChg chg="del">
        <pc:chgData name="Annette Ricci" userId="52d4ec9ad73d4a9a" providerId="LiveId" clId="{2ADA185F-E46D-42C2-B708-7FE03BDF20C5}" dt="2023-10-23T20:43:12.120" v="2261" actId="2696"/>
        <pc:sldMkLst>
          <pc:docMk/>
          <pc:sldMk cId="496144180" sldId="276"/>
        </pc:sldMkLst>
      </pc:sldChg>
      <pc:sldChg chg="del">
        <pc:chgData name="Annette Ricci" userId="52d4ec9ad73d4a9a" providerId="LiveId" clId="{2ADA185F-E46D-42C2-B708-7FE03BDF20C5}" dt="2023-10-23T20:43:06.114" v="2260" actId="2696"/>
        <pc:sldMkLst>
          <pc:docMk/>
          <pc:sldMk cId="2689543258" sldId="277"/>
        </pc:sldMkLst>
      </pc:sldChg>
      <pc:sldChg chg="modSp add mod">
        <pc:chgData name="Annette Ricci" userId="52d4ec9ad73d4a9a" providerId="LiveId" clId="{2ADA185F-E46D-42C2-B708-7FE03BDF20C5}" dt="2023-10-23T21:01:41.824" v="3292" actId="20577"/>
        <pc:sldMkLst>
          <pc:docMk/>
          <pc:sldMk cId="2852021670" sldId="278"/>
        </pc:sldMkLst>
        <pc:spChg chg="mod">
          <ac:chgData name="Annette Ricci" userId="52d4ec9ad73d4a9a" providerId="LiveId" clId="{2ADA185F-E46D-42C2-B708-7FE03BDF20C5}" dt="2023-10-23T19:26:42.544" v="274" actId="404"/>
          <ac:spMkLst>
            <pc:docMk/>
            <pc:sldMk cId="2852021670" sldId="278"/>
            <ac:spMk id="2" creationId="{27A6F7BB-30A8-4980-AD4A-2FB0B53FA6C9}"/>
          </ac:spMkLst>
        </pc:spChg>
        <pc:spChg chg="mod">
          <ac:chgData name="Annette Ricci" userId="52d4ec9ad73d4a9a" providerId="LiveId" clId="{2ADA185F-E46D-42C2-B708-7FE03BDF20C5}" dt="2023-10-23T20:59:48.326" v="3279"/>
          <ac:spMkLst>
            <pc:docMk/>
            <pc:sldMk cId="2852021670" sldId="278"/>
            <ac:spMk id="3" creationId="{1C9E50F2-F143-3013-E382-BFA773985312}"/>
          </ac:spMkLst>
        </pc:spChg>
        <pc:spChg chg="mod">
          <ac:chgData name="Annette Ricci" userId="52d4ec9ad73d4a9a" providerId="LiveId" clId="{2ADA185F-E46D-42C2-B708-7FE03BDF20C5}" dt="2023-10-23T20:59:04.713" v="3266"/>
          <ac:spMkLst>
            <pc:docMk/>
            <pc:sldMk cId="2852021670" sldId="278"/>
            <ac:spMk id="4" creationId="{BCF90246-DFB2-A340-AADC-E85D28C31B3E}"/>
          </ac:spMkLst>
        </pc:spChg>
        <pc:spChg chg="mod">
          <ac:chgData name="Annette Ricci" userId="52d4ec9ad73d4a9a" providerId="LiveId" clId="{2ADA185F-E46D-42C2-B708-7FE03BDF20C5}" dt="2023-10-23T21:01:41.824" v="3292" actId="20577"/>
          <ac:spMkLst>
            <pc:docMk/>
            <pc:sldMk cId="2852021670" sldId="278"/>
            <ac:spMk id="30" creationId="{F7FA7C40-FF0D-D213-67C0-8B9F0F952797}"/>
          </ac:spMkLst>
        </pc:spChg>
      </pc:sldChg>
      <pc:sldChg chg="delSp modSp add mod ord">
        <pc:chgData name="Annette Ricci" userId="52d4ec9ad73d4a9a" providerId="LiveId" clId="{2ADA185F-E46D-42C2-B708-7FE03BDF20C5}" dt="2023-10-23T20:59:49.935" v="3280"/>
        <pc:sldMkLst>
          <pc:docMk/>
          <pc:sldMk cId="1492385031" sldId="279"/>
        </pc:sldMkLst>
        <pc:spChg chg="mod">
          <ac:chgData name="Annette Ricci" userId="52d4ec9ad73d4a9a" providerId="LiveId" clId="{2ADA185F-E46D-42C2-B708-7FE03BDF20C5}" dt="2023-10-23T20:59:49.935" v="3280"/>
          <ac:spMkLst>
            <pc:docMk/>
            <pc:sldMk cId="1492385031" sldId="279"/>
            <ac:spMk id="4" creationId="{2C94118D-F5CF-9264-E1A0-8E3B7AEC882D}"/>
          </ac:spMkLst>
        </pc:spChg>
        <pc:spChg chg="mod">
          <ac:chgData name="Annette Ricci" userId="52d4ec9ad73d4a9a" providerId="LiveId" clId="{2ADA185F-E46D-42C2-B708-7FE03BDF20C5}" dt="2023-10-23T20:59:07.469" v="3267"/>
          <ac:spMkLst>
            <pc:docMk/>
            <pc:sldMk cId="1492385031" sldId="279"/>
            <ac:spMk id="5" creationId="{6209FEB4-4C5C-EB43-9696-7B42453DB79B}"/>
          </ac:spMkLst>
        </pc:spChg>
        <pc:spChg chg="del">
          <ac:chgData name="Annette Ricci" userId="52d4ec9ad73d4a9a" providerId="LiveId" clId="{2ADA185F-E46D-42C2-B708-7FE03BDF20C5}" dt="2023-10-23T19:30:04.248" v="293" actId="21"/>
          <ac:spMkLst>
            <pc:docMk/>
            <pc:sldMk cId="1492385031" sldId="279"/>
            <ac:spMk id="23" creationId="{47B3D759-6106-7CB1-CDF0-AE5A90FE3F1D}"/>
          </ac:spMkLst>
        </pc:spChg>
        <pc:spChg chg="del">
          <ac:chgData name="Annette Ricci" userId="52d4ec9ad73d4a9a" providerId="LiveId" clId="{2ADA185F-E46D-42C2-B708-7FE03BDF20C5}" dt="2023-10-23T19:30:09.381" v="295" actId="21"/>
          <ac:spMkLst>
            <pc:docMk/>
            <pc:sldMk cId="1492385031" sldId="279"/>
            <ac:spMk id="24" creationId="{D369D661-7810-B058-BFB6-AE2683A1D850}"/>
          </ac:spMkLst>
        </pc:spChg>
        <pc:spChg chg="del">
          <ac:chgData name="Annette Ricci" userId="52d4ec9ad73d4a9a" providerId="LiveId" clId="{2ADA185F-E46D-42C2-B708-7FE03BDF20C5}" dt="2023-10-23T19:30:11.819" v="296" actId="21"/>
          <ac:spMkLst>
            <pc:docMk/>
            <pc:sldMk cId="1492385031" sldId="279"/>
            <ac:spMk id="25" creationId="{B96D1EE6-6DD4-46B3-3DEB-D2859646AB0D}"/>
          </ac:spMkLst>
        </pc:spChg>
        <pc:spChg chg="mod">
          <ac:chgData name="Annette Ricci" userId="52d4ec9ad73d4a9a" providerId="LiveId" clId="{2ADA185F-E46D-42C2-B708-7FE03BDF20C5}" dt="2023-10-23T19:37:32.948" v="463" actId="20577"/>
          <ac:spMkLst>
            <pc:docMk/>
            <pc:sldMk cId="1492385031" sldId="279"/>
            <ac:spMk id="26" creationId="{15CD0CF4-57BC-7957-FFF9-917894DD29FD}"/>
          </ac:spMkLst>
        </pc:spChg>
        <pc:graphicFrameChg chg="del">
          <ac:chgData name="Annette Ricci" userId="52d4ec9ad73d4a9a" providerId="LiveId" clId="{2ADA185F-E46D-42C2-B708-7FE03BDF20C5}" dt="2023-10-23T19:30:01.790" v="292" actId="21"/>
          <ac:graphicFrameMkLst>
            <pc:docMk/>
            <pc:sldMk cId="1492385031" sldId="279"/>
            <ac:graphicFrameMk id="16" creationId="{A27664D8-F163-A7C2-ECAC-76D083BD4AC9}"/>
          </ac:graphicFrameMkLst>
        </pc:graphicFrameChg>
        <pc:graphicFrameChg chg="del">
          <ac:chgData name="Annette Ricci" userId="52d4ec9ad73d4a9a" providerId="LiveId" clId="{2ADA185F-E46D-42C2-B708-7FE03BDF20C5}" dt="2023-10-23T19:30:07.150" v="294" actId="21"/>
          <ac:graphicFrameMkLst>
            <pc:docMk/>
            <pc:sldMk cId="1492385031" sldId="279"/>
            <ac:graphicFrameMk id="19" creationId="{CD627D40-DB5C-A3BD-F978-F67D5E62A490}"/>
          </ac:graphicFrameMkLst>
        </pc:graphicFrameChg>
        <pc:graphicFrameChg chg="del">
          <ac:chgData name="Annette Ricci" userId="52d4ec9ad73d4a9a" providerId="LiveId" clId="{2ADA185F-E46D-42C2-B708-7FE03BDF20C5}" dt="2023-10-23T19:30:13.756" v="297" actId="21"/>
          <ac:graphicFrameMkLst>
            <pc:docMk/>
            <pc:sldMk cId="1492385031" sldId="279"/>
            <ac:graphicFrameMk id="22" creationId="{7B5FD36D-99B6-0DE2-8ACE-91807C855445}"/>
          </ac:graphicFrameMkLst>
        </pc:graphicFrameChg>
      </pc:sldChg>
      <pc:sldChg chg="addSp delSp modSp add mod">
        <pc:chgData name="Annette Ricci" userId="52d4ec9ad73d4a9a" providerId="LiveId" clId="{2ADA185F-E46D-42C2-B708-7FE03BDF20C5}" dt="2023-10-23T20:59:51.652" v="3281"/>
        <pc:sldMkLst>
          <pc:docMk/>
          <pc:sldMk cId="50537031" sldId="280"/>
        </pc:sldMkLst>
        <pc:spChg chg="add del">
          <ac:chgData name="Annette Ricci" userId="52d4ec9ad73d4a9a" providerId="LiveId" clId="{2ADA185F-E46D-42C2-B708-7FE03BDF20C5}" dt="2023-10-23T19:39:38.821" v="542"/>
          <ac:spMkLst>
            <pc:docMk/>
            <pc:sldMk cId="50537031" sldId="280"/>
            <ac:spMk id="2" creationId="{0623448E-15D4-FA20-DEF7-4CA9D4D5AB1F}"/>
          </ac:spMkLst>
        </pc:spChg>
        <pc:spChg chg="add mod">
          <ac:chgData name="Annette Ricci" userId="52d4ec9ad73d4a9a" providerId="LiveId" clId="{2ADA185F-E46D-42C2-B708-7FE03BDF20C5}" dt="2023-10-23T19:45:52.747" v="891" actId="1076"/>
          <ac:spMkLst>
            <pc:docMk/>
            <pc:sldMk cId="50537031" sldId="280"/>
            <ac:spMk id="3" creationId="{436D96FC-6192-8C1B-EC9C-D52A92754274}"/>
          </ac:spMkLst>
        </pc:spChg>
        <pc:spChg chg="mod">
          <ac:chgData name="Annette Ricci" userId="52d4ec9ad73d4a9a" providerId="LiveId" clId="{2ADA185F-E46D-42C2-B708-7FE03BDF20C5}" dt="2023-10-23T20:59:51.652" v="3281"/>
          <ac:spMkLst>
            <pc:docMk/>
            <pc:sldMk cId="50537031" sldId="280"/>
            <ac:spMk id="4" creationId="{2C94118D-F5CF-9264-E1A0-8E3B7AEC882D}"/>
          </ac:spMkLst>
        </pc:spChg>
        <pc:spChg chg="mod">
          <ac:chgData name="Annette Ricci" userId="52d4ec9ad73d4a9a" providerId="LiveId" clId="{2ADA185F-E46D-42C2-B708-7FE03BDF20C5}" dt="2023-10-23T20:59:11.341" v="3268"/>
          <ac:spMkLst>
            <pc:docMk/>
            <pc:sldMk cId="50537031" sldId="280"/>
            <ac:spMk id="5" creationId="{6209FEB4-4C5C-EB43-9696-7B42453DB79B}"/>
          </ac:spMkLst>
        </pc:spChg>
        <pc:spChg chg="mod">
          <ac:chgData name="Annette Ricci" userId="52d4ec9ad73d4a9a" providerId="LiveId" clId="{2ADA185F-E46D-42C2-B708-7FE03BDF20C5}" dt="2023-10-23T19:42:06.520" v="647" actId="20577"/>
          <ac:spMkLst>
            <pc:docMk/>
            <pc:sldMk cId="50537031" sldId="280"/>
            <ac:spMk id="26" creationId="{15CD0CF4-57BC-7957-FFF9-917894DD29FD}"/>
          </ac:spMkLst>
        </pc:spChg>
      </pc:sldChg>
      <pc:sldChg chg="modSp add mod ord">
        <pc:chgData name="Annette Ricci" userId="52d4ec9ad73d4a9a" providerId="LiveId" clId="{2ADA185F-E46D-42C2-B708-7FE03BDF20C5}" dt="2023-10-23T21:00:02.114" v="3284"/>
        <pc:sldMkLst>
          <pc:docMk/>
          <pc:sldMk cId="2826572653" sldId="281"/>
        </pc:sldMkLst>
        <pc:spChg chg="mod">
          <ac:chgData name="Annette Ricci" userId="52d4ec9ad73d4a9a" providerId="LiveId" clId="{2ADA185F-E46D-42C2-B708-7FE03BDF20C5}" dt="2023-10-23T21:00:02.114" v="3284"/>
          <ac:spMkLst>
            <pc:docMk/>
            <pc:sldMk cId="2826572653" sldId="281"/>
            <ac:spMk id="4" creationId="{2C94118D-F5CF-9264-E1A0-8E3B7AEC882D}"/>
          </ac:spMkLst>
        </pc:spChg>
        <pc:spChg chg="mod">
          <ac:chgData name="Annette Ricci" userId="52d4ec9ad73d4a9a" providerId="LiveId" clId="{2ADA185F-E46D-42C2-B708-7FE03BDF20C5}" dt="2023-10-23T20:59:23.397" v="3272"/>
          <ac:spMkLst>
            <pc:docMk/>
            <pc:sldMk cId="2826572653" sldId="281"/>
            <ac:spMk id="5" creationId="{6209FEB4-4C5C-EB43-9696-7B42453DB79B}"/>
          </ac:spMkLst>
        </pc:spChg>
      </pc:sldChg>
      <pc:sldChg chg="addSp delSp modSp add mod">
        <pc:chgData name="Annette Ricci" userId="52d4ec9ad73d4a9a" providerId="LiveId" clId="{2ADA185F-E46D-42C2-B708-7FE03BDF20C5}" dt="2023-10-23T20:25:39.996" v="1790" actId="1076"/>
        <pc:sldMkLst>
          <pc:docMk/>
          <pc:sldMk cId="3443721137" sldId="282"/>
        </pc:sldMkLst>
        <pc:spChg chg="mod">
          <ac:chgData name="Annette Ricci" userId="52d4ec9ad73d4a9a" providerId="LiveId" clId="{2ADA185F-E46D-42C2-B708-7FE03BDF20C5}" dt="2023-10-23T20:23:14.167" v="1714" actId="1076"/>
          <ac:spMkLst>
            <pc:docMk/>
            <pc:sldMk cId="3443721137" sldId="282"/>
            <ac:spMk id="2" creationId="{19256B7E-1633-44AB-8584-82DF5B726834}"/>
          </ac:spMkLst>
        </pc:spChg>
        <pc:spChg chg="mod">
          <ac:chgData name="Annette Ricci" userId="52d4ec9ad73d4a9a" providerId="LiveId" clId="{2ADA185F-E46D-42C2-B708-7FE03BDF20C5}" dt="2023-10-23T20:24:11.195" v="1780" actId="20577"/>
          <ac:spMkLst>
            <pc:docMk/>
            <pc:sldMk cId="3443721137" sldId="282"/>
            <ac:spMk id="3" creationId="{EFB90AB4-D228-4548-B072-726498212362}"/>
          </ac:spMkLst>
        </pc:spChg>
        <pc:spChg chg="del">
          <ac:chgData name="Annette Ricci" userId="52d4ec9ad73d4a9a" providerId="LiveId" clId="{2ADA185F-E46D-42C2-B708-7FE03BDF20C5}" dt="2023-10-23T20:22:43.856" v="1713" actId="21"/>
          <ac:spMkLst>
            <pc:docMk/>
            <pc:sldMk cId="3443721137" sldId="282"/>
            <ac:spMk id="7" creationId="{B11B3F0D-7AB3-4810-9284-F2342066A75B}"/>
          </ac:spMkLst>
        </pc:spChg>
        <pc:picChg chg="add del mod">
          <ac:chgData name="Annette Ricci" userId="52d4ec9ad73d4a9a" providerId="LiveId" clId="{2ADA185F-E46D-42C2-B708-7FE03BDF20C5}" dt="2023-10-23T20:25:09.162" v="1784" actId="478"/>
          <ac:picMkLst>
            <pc:docMk/>
            <pc:sldMk cId="3443721137" sldId="282"/>
            <ac:picMk id="5" creationId="{E891B046-B8FC-4B70-04C9-500DFA688CF7}"/>
          </ac:picMkLst>
        </pc:picChg>
        <pc:picChg chg="add mod">
          <ac:chgData name="Annette Ricci" userId="52d4ec9ad73d4a9a" providerId="LiveId" clId="{2ADA185F-E46D-42C2-B708-7FE03BDF20C5}" dt="2023-10-23T20:25:39.996" v="1790" actId="1076"/>
          <ac:picMkLst>
            <pc:docMk/>
            <pc:sldMk cId="3443721137" sldId="282"/>
            <ac:picMk id="10" creationId="{0C8CACA5-7981-A83B-C98C-87E0901116EA}"/>
          </ac:picMkLst>
        </pc:picChg>
      </pc:sldChg>
      <pc:sldChg chg="addSp delSp modSp add mod">
        <pc:chgData name="Annette Ricci" userId="52d4ec9ad73d4a9a" providerId="LiveId" clId="{2ADA185F-E46D-42C2-B708-7FE03BDF20C5}" dt="2023-10-23T20:39:00.590" v="2197" actId="1076"/>
        <pc:sldMkLst>
          <pc:docMk/>
          <pc:sldMk cId="2927347940" sldId="283"/>
        </pc:sldMkLst>
        <pc:spChg chg="mod">
          <ac:chgData name="Annette Ricci" userId="52d4ec9ad73d4a9a" providerId="LiveId" clId="{2ADA185F-E46D-42C2-B708-7FE03BDF20C5}" dt="2023-10-23T20:38:33.349" v="2192" actId="20577"/>
          <ac:spMkLst>
            <pc:docMk/>
            <pc:sldMk cId="2927347940" sldId="283"/>
            <ac:spMk id="2" creationId="{19256B7E-1633-44AB-8584-82DF5B726834}"/>
          </ac:spMkLst>
        </pc:spChg>
        <pc:spChg chg="del mod">
          <ac:chgData name="Annette Ricci" userId="52d4ec9ad73d4a9a" providerId="LiveId" clId="{2ADA185F-E46D-42C2-B708-7FE03BDF20C5}" dt="2023-10-23T20:27:47.528" v="1818" actId="21"/>
          <ac:spMkLst>
            <pc:docMk/>
            <pc:sldMk cId="2927347940" sldId="283"/>
            <ac:spMk id="3" creationId="{EFB90AB4-D228-4548-B072-726498212362}"/>
          </ac:spMkLst>
        </pc:spChg>
        <pc:spChg chg="add del mod">
          <ac:chgData name="Annette Ricci" userId="52d4ec9ad73d4a9a" providerId="LiveId" clId="{2ADA185F-E46D-42C2-B708-7FE03BDF20C5}" dt="2023-10-23T20:27:54.558" v="1820" actId="21"/>
          <ac:spMkLst>
            <pc:docMk/>
            <pc:sldMk cId="2927347940" sldId="283"/>
            <ac:spMk id="7" creationId="{211E504B-5CB3-5B0F-DA7E-84292A925A3D}"/>
          </ac:spMkLst>
        </pc:spChg>
        <pc:picChg chg="add mod modCrop">
          <ac:chgData name="Annette Ricci" userId="52d4ec9ad73d4a9a" providerId="LiveId" clId="{2ADA185F-E46D-42C2-B708-7FE03BDF20C5}" dt="2023-10-23T20:39:00.590" v="2197" actId="1076"/>
          <ac:picMkLst>
            <pc:docMk/>
            <pc:sldMk cId="2927347940" sldId="283"/>
            <ac:picMk id="5" creationId="{AD9F44EC-1029-A119-F920-0FF7D7D3CE3A}"/>
          </ac:picMkLst>
        </pc:picChg>
        <pc:picChg chg="del">
          <ac:chgData name="Annette Ricci" userId="52d4ec9ad73d4a9a" providerId="LiveId" clId="{2ADA185F-E46D-42C2-B708-7FE03BDF20C5}" dt="2023-10-23T20:27:04.176" v="1792" actId="21"/>
          <ac:picMkLst>
            <pc:docMk/>
            <pc:sldMk cId="2927347940" sldId="283"/>
            <ac:picMk id="10" creationId="{0C8CACA5-7981-A83B-C98C-87E0901116EA}"/>
          </ac:picMkLst>
        </pc:picChg>
      </pc:sldChg>
      <pc:sldChg chg="addSp delSp modSp add mod ord">
        <pc:chgData name="Annette Ricci" userId="52d4ec9ad73d4a9a" providerId="LiveId" clId="{2ADA185F-E46D-42C2-B708-7FE03BDF20C5}" dt="2023-10-23T20:59:20.425" v="3271"/>
        <pc:sldMkLst>
          <pc:docMk/>
          <pc:sldMk cId="4017247004" sldId="284"/>
        </pc:sldMkLst>
        <pc:spChg chg="add mod">
          <ac:chgData name="Annette Ricci" userId="52d4ec9ad73d4a9a" providerId="LiveId" clId="{2ADA185F-E46D-42C2-B708-7FE03BDF20C5}" dt="2023-10-23T20:42:23.430" v="2256" actId="20577"/>
          <ac:spMkLst>
            <pc:docMk/>
            <pc:sldMk cId="4017247004" sldId="284"/>
            <ac:spMk id="3" creationId="{FCEABB5C-D340-B937-DAB6-1F74FB1D3C8F}"/>
          </ac:spMkLst>
        </pc:spChg>
        <pc:spChg chg="mod">
          <ac:chgData name="Annette Ricci" userId="52d4ec9ad73d4a9a" providerId="LiveId" clId="{2ADA185F-E46D-42C2-B708-7FE03BDF20C5}" dt="2023-10-23T20:59:20.425" v="3271"/>
          <ac:spMkLst>
            <pc:docMk/>
            <pc:sldMk cId="4017247004" sldId="284"/>
            <ac:spMk id="8" creationId="{0DD1986A-9AF9-5C45-BE85-20D5AA267AE1}"/>
          </ac:spMkLst>
        </pc:spChg>
        <pc:picChg chg="del">
          <ac:chgData name="Annette Ricci" userId="52d4ec9ad73d4a9a" providerId="LiveId" clId="{2ADA185F-E46D-42C2-B708-7FE03BDF20C5}" dt="2023-10-23T20:30:18.242" v="1826" actId="21"/>
          <ac:picMkLst>
            <pc:docMk/>
            <pc:sldMk cId="4017247004" sldId="284"/>
            <ac:picMk id="5" creationId="{AD9F44EC-1029-A119-F920-0FF7D7D3CE3A}"/>
          </ac:picMkLst>
        </pc:picChg>
      </pc:sldChg>
      <pc:sldChg chg="modSp add mod">
        <pc:chgData name="Annette Ricci" userId="52d4ec9ad73d4a9a" providerId="LiveId" clId="{2ADA185F-E46D-42C2-B708-7FE03BDF20C5}" dt="2023-10-23T21:00:06.521" v="3286"/>
        <pc:sldMkLst>
          <pc:docMk/>
          <pc:sldMk cId="314754373" sldId="285"/>
        </pc:sldMkLst>
        <pc:spChg chg="mod">
          <ac:chgData name="Annette Ricci" userId="52d4ec9ad73d4a9a" providerId="LiveId" clId="{2ADA185F-E46D-42C2-B708-7FE03BDF20C5}" dt="2023-10-23T21:00:06.521" v="3286"/>
          <ac:spMkLst>
            <pc:docMk/>
            <pc:sldMk cId="314754373" sldId="285"/>
            <ac:spMk id="3" creationId="{3508AD18-0BFF-C70A-8AB7-4CA409012E58}"/>
          </ac:spMkLst>
        </pc:spChg>
        <pc:spChg chg="mod">
          <ac:chgData name="Annette Ricci" userId="52d4ec9ad73d4a9a" providerId="LiveId" clId="{2ADA185F-E46D-42C2-B708-7FE03BDF20C5}" dt="2023-10-23T20:59:27.657" v="3274"/>
          <ac:spMkLst>
            <pc:docMk/>
            <pc:sldMk cId="314754373" sldId="285"/>
            <ac:spMk id="7" creationId="{B42ACFC2-B54A-8244-B5D9-4B1EC2EED59D}"/>
          </ac:spMkLst>
        </pc:spChg>
        <pc:spChg chg="mod">
          <ac:chgData name="Annette Ricci" userId="52d4ec9ad73d4a9a" providerId="LiveId" clId="{2ADA185F-E46D-42C2-B708-7FE03BDF20C5}" dt="2023-10-23T20:56:43.458" v="3029" actId="20577"/>
          <ac:spMkLst>
            <pc:docMk/>
            <pc:sldMk cId="314754373" sldId="285"/>
            <ac:spMk id="9" creationId="{472FA7B1-CD7F-3646-B44C-91A107A0CBEE}"/>
          </ac:spMkLst>
        </pc:spChg>
      </pc:sldChg>
      <pc:sldChg chg="modSp add mod">
        <pc:chgData name="Annette Ricci" userId="52d4ec9ad73d4a9a" providerId="LiveId" clId="{2ADA185F-E46D-42C2-B708-7FE03BDF20C5}" dt="2023-10-23T21:00:07.948" v="3287"/>
        <pc:sldMkLst>
          <pc:docMk/>
          <pc:sldMk cId="2025126945" sldId="286"/>
        </pc:sldMkLst>
        <pc:spChg chg="mod">
          <ac:chgData name="Annette Ricci" userId="52d4ec9ad73d4a9a" providerId="LiveId" clId="{2ADA185F-E46D-42C2-B708-7FE03BDF20C5}" dt="2023-10-23T21:00:07.948" v="3287"/>
          <ac:spMkLst>
            <pc:docMk/>
            <pc:sldMk cId="2025126945" sldId="286"/>
            <ac:spMk id="3" creationId="{3508AD18-0BFF-C70A-8AB7-4CA409012E58}"/>
          </ac:spMkLst>
        </pc:spChg>
        <pc:spChg chg="mod">
          <ac:chgData name="Annette Ricci" userId="52d4ec9ad73d4a9a" providerId="LiveId" clId="{2ADA185F-E46D-42C2-B708-7FE03BDF20C5}" dt="2023-10-23T20:59:29.760" v="3275"/>
          <ac:spMkLst>
            <pc:docMk/>
            <pc:sldMk cId="2025126945" sldId="286"/>
            <ac:spMk id="7" creationId="{B42ACFC2-B54A-8244-B5D9-4B1EC2EED59D}"/>
          </ac:spMkLst>
        </pc:spChg>
        <pc:spChg chg="mod">
          <ac:chgData name="Annette Ricci" userId="52d4ec9ad73d4a9a" providerId="LiveId" clId="{2ADA185F-E46D-42C2-B708-7FE03BDF20C5}" dt="2023-10-23T20:50:05.408" v="2410" actId="20577"/>
          <ac:spMkLst>
            <pc:docMk/>
            <pc:sldMk cId="2025126945" sldId="286"/>
            <ac:spMk id="9" creationId="{472FA7B1-CD7F-3646-B44C-91A107A0CBEE}"/>
          </ac:spMkLst>
        </pc:spChg>
      </pc:sldChg>
      <pc:sldChg chg="new del">
        <pc:chgData name="Annette Ricci" userId="52d4ec9ad73d4a9a" providerId="LiveId" clId="{2ADA185F-E46D-42C2-B708-7FE03BDF20C5}" dt="2023-10-23T20:51:09.609" v="2412" actId="680"/>
        <pc:sldMkLst>
          <pc:docMk/>
          <pc:sldMk cId="2945008983" sldId="287"/>
        </pc:sldMkLst>
      </pc:sldChg>
      <pc:sldChg chg="add del">
        <pc:chgData name="Annette Ricci" userId="52d4ec9ad73d4a9a" providerId="LiveId" clId="{2ADA185F-E46D-42C2-B708-7FE03BDF20C5}" dt="2023-10-23T20:51:25.353" v="2414" actId="2696"/>
        <pc:sldMkLst>
          <pc:docMk/>
          <pc:sldMk cId="3307515846" sldId="28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Activity Tracking</c:v>
                </c:pt>
              </c:strCache>
            </c:strRef>
          </c:tx>
          <c:dPt>
            <c:idx val="0"/>
            <c:bubble3D val="0"/>
            <c:spPr>
              <a:solidFill>
                <a:schemeClr val="accent1"/>
              </a:solidFill>
              <a:ln w="19050">
                <a:noFill/>
              </a:ln>
              <a:effectLst/>
            </c:spPr>
            <c:extLst>
              <c:ext xmlns:c16="http://schemas.microsoft.com/office/drawing/2014/chart" uri="{C3380CC4-5D6E-409C-BE32-E72D297353CC}">
                <c16:uniqueId val="{00000001-CFEF-478D-BE14-768113DA6B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3C9-4F16-B8EF-F61A7FB8691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3C9-4F16-B8EF-F61A7FB8691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3C9-4F16-B8EF-F61A7FB8691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0</c:v>
                </c:pt>
                <c:pt idx="2">
                  <c:v>0</c:v>
                </c:pt>
                <c:pt idx="3">
                  <c:v>0</c:v>
                </c:pt>
              </c:numCache>
            </c:numRef>
          </c:val>
          <c:extLst>
            <c:ext xmlns:c16="http://schemas.microsoft.com/office/drawing/2014/chart" uri="{C3380CC4-5D6E-409C-BE32-E72D297353CC}">
              <c16:uniqueId val="{00000000-CFEF-478D-BE14-768113DA6B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Sleep Tracking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E2-4ACE-ABD1-7D7B7F7FD0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E2-4ACE-ABD1-7D7B7F7FD0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E2-4ACE-ABD1-7D7B7F7FD0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E2-4ACE-ABD1-7D7B7F7FD085}"/>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0.72</c:v>
                </c:pt>
                <c:pt idx="1">
                  <c:v>0.28000000000000003</c:v>
                </c:pt>
              </c:numCache>
            </c:numRef>
          </c:val>
          <c:extLst>
            <c:ext xmlns:c16="http://schemas.microsoft.com/office/drawing/2014/chart" uri="{C3380CC4-5D6E-409C-BE32-E72D297353CC}">
              <c16:uniqueId val="{00000000-E333-49A8-B3B2-296E8EDC17E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Weight Tracking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B3E-43B2-AD01-E9345D8F68D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B3E-43B2-AD01-E9345D8F68D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B3E-43B2-AD01-E9345D8F68D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B3E-43B2-AD01-E9345D8F68D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c:v>
                </c:pt>
                <c:pt idx="1">
                  <c:v>92</c:v>
                </c:pt>
              </c:numCache>
            </c:numRef>
          </c:val>
          <c:extLst>
            <c:ext xmlns:c16="http://schemas.microsoft.com/office/drawing/2014/chart" uri="{C3380CC4-5D6E-409C-BE32-E72D297353CC}">
              <c16:uniqueId val="{00000000-8B8A-4529-BEEB-F6163264313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10/23/2023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636749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07098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87386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30845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86524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rashnic/fitb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docs.live.net/52d4ec9ad73d4a9a/Documents/Case%20Study%20-%20Bellabeat/fitbit_cleaning_log.pdf"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09987"/>
            <a:ext cx="7096933" cy="3277050"/>
          </a:xfrm>
        </p:spPr>
        <p:txBody>
          <a:bodyPr/>
          <a:lstStyle/>
          <a:p>
            <a:r>
              <a:rPr lang="en-US" sz="4000" dirty="0"/>
              <a:t>Bellabeat Case Study</a:t>
            </a:r>
            <a:br>
              <a:rPr lang="en-US" sz="4000" dirty="0"/>
            </a:br>
            <a:r>
              <a:rPr lang="en-US" sz="1600" dirty="0"/>
              <a:t>for the Google Data Analytics Certificate</a:t>
            </a:r>
            <a:endParaRPr lang="en-US" sz="40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791973"/>
            <a:ext cx="9857014" cy="621603"/>
          </a:xfrm>
        </p:spPr>
        <p:txBody>
          <a:bodyPr/>
          <a:lstStyle/>
          <a:p>
            <a:r>
              <a:rPr lang="en-US" sz="2400" dirty="0"/>
              <a:t>Annette Ricci</a:t>
            </a:r>
          </a:p>
          <a:p>
            <a:r>
              <a:rPr lang="en-US" sz="2400" dirty="0"/>
              <a:t>10/23/2023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6813" y="-137152"/>
            <a:ext cx="9779183" cy="1570038"/>
          </a:xfrm>
        </p:spPr>
        <p:txBody>
          <a:bodyPr/>
          <a:lstStyle/>
          <a:p>
            <a:r>
              <a:rPr lang="en-US" dirty="0"/>
              <a:t>Activity Intensity Analysis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TextBox 2">
            <a:extLst>
              <a:ext uri="{FF2B5EF4-FFF2-40B4-BE49-F238E27FC236}">
                <a16:creationId xmlns:a16="http://schemas.microsoft.com/office/drawing/2014/main" id="{FCEABB5C-D340-B937-DAB6-1F74FB1D3C8F}"/>
              </a:ext>
            </a:extLst>
          </p:cNvPr>
          <p:cNvSpPr txBox="1"/>
          <p:nvPr/>
        </p:nvSpPr>
        <p:spPr>
          <a:xfrm>
            <a:off x="721895" y="1750595"/>
            <a:ext cx="9204158" cy="224587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Fitbit measures activity intensity by a metric called MET, or the metabolic equivalent of a task.</a:t>
            </a:r>
          </a:p>
          <a:p>
            <a:pPr marL="342900" indent="-342900">
              <a:lnSpc>
                <a:spcPct val="150000"/>
              </a:lnSpc>
              <a:buFont typeface="Arial" panose="020B0604020202020204" pitchFamily="34" charset="0"/>
              <a:buChar char="•"/>
            </a:pPr>
            <a:r>
              <a:rPr lang="en-US" sz="2400" dirty="0"/>
              <a:t>Most minutes logged were sedentary</a:t>
            </a:r>
          </a:p>
          <a:p>
            <a:pPr marL="285750" indent="-285750">
              <a:lnSpc>
                <a:spcPct val="150000"/>
              </a:lnSpc>
              <a:buFont typeface="Arial" panose="020B0604020202020204" pitchFamily="34" charset="0"/>
              <a:buChar char="•"/>
            </a:pPr>
            <a:r>
              <a:rPr lang="en-US" sz="2400" dirty="0"/>
              <a:t>Besides sleep, Lightly Active was 2</a:t>
            </a:r>
            <a:r>
              <a:rPr lang="en-US" sz="2400" baseline="30000" dirty="0"/>
              <a:t>nd</a:t>
            </a:r>
            <a:r>
              <a:rPr lang="en-US" sz="2400" dirty="0"/>
              <a:t> most common</a:t>
            </a:r>
            <a:endParaRPr lang="en-US" dirty="0"/>
          </a:p>
        </p:txBody>
      </p:sp>
    </p:spTree>
    <p:extLst>
      <p:ext uri="{BB962C8B-B14F-4D97-AF65-F5344CB8AC3E}">
        <p14:creationId xmlns:p14="http://schemas.microsoft.com/office/powerpoint/2010/main" val="401724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6813" y="-137152"/>
            <a:ext cx="9779183" cy="1570038"/>
          </a:xfrm>
        </p:spPr>
        <p:txBody>
          <a:bodyPr/>
          <a:lstStyle/>
          <a:p>
            <a:r>
              <a:rPr lang="en-US" dirty="0"/>
              <a:t>Activity Intensity Average Minutes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5" name="Picture 4" descr="A graph of a bar chart&#10;&#10;Description automatically generated with medium confidence">
            <a:extLst>
              <a:ext uri="{FF2B5EF4-FFF2-40B4-BE49-F238E27FC236}">
                <a16:creationId xmlns:a16="http://schemas.microsoft.com/office/drawing/2014/main" id="{AD9F44EC-1029-A119-F920-0FF7D7D3CE3A}"/>
              </a:ext>
            </a:extLst>
          </p:cNvPr>
          <p:cNvPicPr>
            <a:picLocks noChangeAspect="1"/>
          </p:cNvPicPr>
          <p:nvPr/>
        </p:nvPicPr>
        <p:blipFill rotWithShape="1">
          <a:blip r:embed="rId2"/>
          <a:srcRect t="8032"/>
          <a:stretch/>
        </p:blipFill>
        <p:spPr>
          <a:xfrm>
            <a:off x="263619" y="1856539"/>
            <a:ext cx="11664762" cy="5001461"/>
          </a:xfrm>
          <a:prstGeom prst="rect">
            <a:avLst/>
          </a:prstGeom>
        </p:spPr>
      </p:pic>
    </p:spTree>
    <p:extLst>
      <p:ext uri="{BB962C8B-B14F-4D97-AF65-F5344CB8AC3E}">
        <p14:creationId xmlns:p14="http://schemas.microsoft.com/office/powerpoint/2010/main" val="2927347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10/23/2023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graphicFrame>
        <p:nvGraphicFramePr>
          <p:cNvPr id="16" name="Chart 15">
            <a:extLst>
              <a:ext uri="{FF2B5EF4-FFF2-40B4-BE49-F238E27FC236}">
                <a16:creationId xmlns:a16="http://schemas.microsoft.com/office/drawing/2014/main" id="{A27664D8-F163-A7C2-ECAC-76D083BD4AC9}"/>
              </a:ext>
            </a:extLst>
          </p:cNvPr>
          <p:cNvGraphicFramePr/>
          <p:nvPr/>
        </p:nvGraphicFramePr>
        <p:xfrm>
          <a:off x="1159711" y="2301820"/>
          <a:ext cx="2743201" cy="19934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CD627D40-DB5C-A3BD-F978-F67D5E62A490}"/>
              </a:ext>
            </a:extLst>
          </p:cNvPr>
          <p:cNvGraphicFramePr/>
          <p:nvPr/>
        </p:nvGraphicFramePr>
        <p:xfrm>
          <a:off x="3842752" y="2247677"/>
          <a:ext cx="2743201" cy="21017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7B5FD36D-99B6-0DE2-8ACE-91807C855445}"/>
              </a:ext>
            </a:extLst>
          </p:cNvPr>
          <p:cNvGraphicFramePr/>
          <p:nvPr/>
        </p:nvGraphicFramePr>
        <p:xfrm>
          <a:off x="6664158" y="2247677"/>
          <a:ext cx="2743201" cy="2101739"/>
        </p:xfrm>
        <a:graphic>
          <a:graphicData uri="http://schemas.openxmlformats.org/drawingml/2006/chart">
            <c:chart xmlns:c="http://schemas.openxmlformats.org/drawingml/2006/chart" xmlns:r="http://schemas.openxmlformats.org/officeDocument/2006/relationships" r:id="rId5"/>
          </a:graphicData>
        </a:graphic>
      </p:graphicFrame>
      <p:sp>
        <p:nvSpPr>
          <p:cNvPr id="23" name="TextBox 22">
            <a:extLst>
              <a:ext uri="{FF2B5EF4-FFF2-40B4-BE49-F238E27FC236}">
                <a16:creationId xmlns:a16="http://schemas.microsoft.com/office/drawing/2014/main" id="{47B3D759-6106-7CB1-CDF0-AE5A90FE3F1D}"/>
              </a:ext>
            </a:extLst>
          </p:cNvPr>
          <p:cNvSpPr txBox="1"/>
          <p:nvPr/>
        </p:nvSpPr>
        <p:spPr>
          <a:xfrm>
            <a:off x="2025985" y="4295274"/>
            <a:ext cx="1010652" cy="369332"/>
          </a:xfrm>
          <a:prstGeom prst="rect">
            <a:avLst/>
          </a:prstGeom>
          <a:noFill/>
        </p:spPr>
        <p:txBody>
          <a:bodyPr wrap="square" rtlCol="0">
            <a:spAutoFit/>
          </a:bodyPr>
          <a:lstStyle/>
          <a:p>
            <a:pPr algn="ctr"/>
            <a:r>
              <a:rPr lang="en-US" dirty="0"/>
              <a:t>100%</a:t>
            </a:r>
          </a:p>
        </p:txBody>
      </p:sp>
      <p:sp>
        <p:nvSpPr>
          <p:cNvPr id="24" name="TextBox 23">
            <a:extLst>
              <a:ext uri="{FF2B5EF4-FFF2-40B4-BE49-F238E27FC236}">
                <a16:creationId xmlns:a16="http://schemas.microsoft.com/office/drawing/2014/main" id="{D369D661-7810-B058-BFB6-AE2683A1D850}"/>
              </a:ext>
            </a:extLst>
          </p:cNvPr>
          <p:cNvSpPr txBox="1"/>
          <p:nvPr/>
        </p:nvSpPr>
        <p:spPr>
          <a:xfrm>
            <a:off x="4706020" y="4295274"/>
            <a:ext cx="1010652" cy="369332"/>
          </a:xfrm>
          <a:prstGeom prst="rect">
            <a:avLst/>
          </a:prstGeom>
          <a:noFill/>
        </p:spPr>
        <p:txBody>
          <a:bodyPr wrap="square" rtlCol="0">
            <a:spAutoFit/>
          </a:bodyPr>
          <a:lstStyle/>
          <a:p>
            <a:pPr algn="ctr"/>
            <a:r>
              <a:rPr lang="en-US" dirty="0"/>
              <a:t>72%</a:t>
            </a:r>
          </a:p>
        </p:txBody>
      </p:sp>
      <p:sp>
        <p:nvSpPr>
          <p:cNvPr id="25" name="TextBox 24">
            <a:extLst>
              <a:ext uri="{FF2B5EF4-FFF2-40B4-BE49-F238E27FC236}">
                <a16:creationId xmlns:a16="http://schemas.microsoft.com/office/drawing/2014/main" id="{B96D1EE6-6DD4-46B3-3DEB-D2859646AB0D}"/>
              </a:ext>
            </a:extLst>
          </p:cNvPr>
          <p:cNvSpPr txBox="1"/>
          <p:nvPr/>
        </p:nvSpPr>
        <p:spPr>
          <a:xfrm>
            <a:off x="7530432" y="4295274"/>
            <a:ext cx="1010652" cy="369332"/>
          </a:xfrm>
          <a:prstGeom prst="rect">
            <a:avLst/>
          </a:prstGeom>
          <a:noFill/>
        </p:spPr>
        <p:txBody>
          <a:bodyPr wrap="square" rtlCol="0">
            <a:spAutoFit/>
          </a:bodyPr>
          <a:lstStyle/>
          <a:p>
            <a:pPr algn="ctr"/>
            <a:r>
              <a:rPr lang="en-US" dirty="0"/>
              <a:t>8%</a:t>
            </a:r>
          </a:p>
        </p:txBody>
      </p:sp>
      <p:sp>
        <p:nvSpPr>
          <p:cNvPr id="26" name="TextBox 25">
            <a:extLst>
              <a:ext uri="{FF2B5EF4-FFF2-40B4-BE49-F238E27FC236}">
                <a16:creationId xmlns:a16="http://schemas.microsoft.com/office/drawing/2014/main" id="{15CD0CF4-57BC-7957-FFF9-917894DD29FD}"/>
              </a:ext>
            </a:extLst>
          </p:cNvPr>
          <p:cNvSpPr txBox="1"/>
          <p:nvPr/>
        </p:nvSpPr>
        <p:spPr>
          <a:xfrm>
            <a:off x="1752600" y="715879"/>
            <a:ext cx="7535779" cy="1077218"/>
          </a:xfrm>
          <a:prstGeom prst="rect">
            <a:avLst/>
          </a:prstGeom>
          <a:noFill/>
        </p:spPr>
        <p:txBody>
          <a:bodyPr wrap="square" rtlCol="0">
            <a:spAutoFit/>
          </a:bodyPr>
          <a:lstStyle/>
          <a:p>
            <a:pPr algn="ctr"/>
            <a:r>
              <a:rPr lang="en-US" sz="3200" dirty="0"/>
              <a:t>What percentage of participants used the following features?</a:t>
            </a:r>
          </a:p>
        </p:txBody>
      </p:sp>
    </p:spTree>
    <p:extLst>
      <p:ext uri="{BB962C8B-B14F-4D97-AF65-F5344CB8AC3E}">
        <p14:creationId xmlns:p14="http://schemas.microsoft.com/office/powerpoint/2010/main" val="282657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Recommendations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10184982" cy="3417945"/>
          </a:xfrm>
        </p:spPr>
        <p:txBody>
          <a:bodyPr/>
          <a:lstStyle/>
          <a:p>
            <a:pPr marL="457200" indent="-457200">
              <a:buFont typeface="Arial" panose="020B0604020202020204" pitchFamily="34" charset="0"/>
              <a:buChar char="•"/>
            </a:pPr>
            <a:r>
              <a:rPr lang="en-US" dirty="0"/>
              <a:t>Focus marketing efforts on a more casual user type, perhaps highlighting Bellabeat products’ user-friendliness and showing various activity types in ads, including walking.</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dirty="0"/>
              <a:t>10/23/2023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Recommendations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10184982" cy="3417945"/>
          </a:xfrm>
        </p:spPr>
        <p:txBody>
          <a:bodyPr/>
          <a:lstStyle/>
          <a:p>
            <a:pPr marL="457200" indent="-457200">
              <a:buFont typeface="Arial" panose="020B0604020202020204" pitchFamily="34" charset="0"/>
              <a:buChar char="•"/>
            </a:pPr>
            <a:r>
              <a:rPr lang="en-US" dirty="0"/>
              <a:t>Collect survey data on sleep tracking feature to see what could be implemented to make it more useful.</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dirty="0"/>
              <a:t>10/23/2023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475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Recommendations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10184982" cy="3417945"/>
          </a:xfrm>
        </p:spPr>
        <p:txBody>
          <a:bodyPr/>
          <a:lstStyle/>
          <a:p>
            <a:pPr marL="457200" indent="-457200">
              <a:buFont typeface="Arial" panose="020B0604020202020204" pitchFamily="34" charset="0"/>
              <a:buChar char="•"/>
            </a:pPr>
            <a:r>
              <a:rPr lang="en-US" dirty="0"/>
              <a:t>At this time, don’t focus as much on the weight tracking feature since it doesn’t seem to be very popular.</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dirty="0"/>
              <a:t>10/23/2023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02512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Most people wearing fitness trackers use them for tracking sedentary or lightly active activities. There is some room for growth in terms of sleep tracking features. Moving forward, Bellabeat should focus marketing on accessibility for more casual users who are looking to keep track of overall health and wellness.</a:t>
            </a:r>
          </a:p>
          <a:p>
            <a:endParaRPr lang="en-US" dirty="0"/>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10/23/2023</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Bellabeat Case Study</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Annette Ricci​</a:t>
            </a:r>
          </a:p>
          <a:p>
            <a:r>
              <a:rPr lang="en-US" dirty="0"/>
              <a:t>annette.ricci27@gmail.com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Give a description of the project</a:t>
            </a:r>
          </a:p>
          <a:p>
            <a:pPr marL="342900" indent="-342900">
              <a:buFont typeface="Arial" panose="020B0604020202020204" pitchFamily="34" charset="0"/>
              <a:buChar char="•"/>
            </a:pPr>
            <a:r>
              <a:rPr lang="en-US" dirty="0"/>
              <a:t>Describe the data sources</a:t>
            </a:r>
          </a:p>
          <a:p>
            <a:pPr marL="342900" indent="-342900">
              <a:buFont typeface="Arial" panose="020B0604020202020204" pitchFamily="34" charset="0"/>
              <a:buChar char="•"/>
            </a:pPr>
            <a:r>
              <a:rPr lang="en-US" dirty="0"/>
              <a:t>Summarize data cleaning process</a:t>
            </a:r>
          </a:p>
          <a:p>
            <a:pPr marL="342900" indent="-342900">
              <a:buFont typeface="Arial" panose="020B0604020202020204" pitchFamily="34" charset="0"/>
              <a:buChar char="•"/>
            </a:pPr>
            <a:r>
              <a:rPr lang="en-US" dirty="0"/>
              <a:t>Summarize data analysis process</a:t>
            </a:r>
          </a:p>
          <a:p>
            <a:pPr marL="342900" indent="-342900">
              <a:buFont typeface="Arial" panose="020B0604020202020204" pitchFamily="34" charset="0"/>
              <a:buChar char="•"/>
            </a:pPr>
            <a:r>
              <a:rPr lang="en-US" dirty="0"/>
              <a:t>Recommendations for marketing strategy</a:t>
            </a:r>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10/23/2023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Bellabeat Case Study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dirty="0"/>
              <a:t>Background</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dirty="0"/>
              <a:t>10/23/2023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Bellabeat Case Study</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3</a:t>
            </a:fld>
            <a:endParaRPr lang="en-US" dirty="0"/>
          </a:p>
        </p:txBody>
      </p:sp>
      <p:sp>
        <p:nvSpPr>
          <p:cNvPr id="30" name="TextBox 29">
            <a:extLst>
              <a:ext uri="{FF2B5EF4-FFF2-40B4-BE49-F238E27FC236}">
                <a16:creationId xmlns:a16="http://schemas.microsoft.com/office/drawing/2014/main" id="{F7FA7C40-FF0D-D213-67C0-8B9F0F952797}"/>
              </a:ext>
            </a:extLst>
          </p:cNvPr>
          <p:cNvSpPr txBox="1"/>
          <p:nvPr/>
        </p:nvSpPr>
        <p:spPr>
          <a:xfrm>
            <a:off x="750430" y="1913021"/>
            <a:ext cx="8604123" cy="3990260"/>
          </a:xfrm>
          <a:prstGeom prst="rect">
            <a:avLst/>
          </a:prstGeom>
          <a:noFill/>
        </p:spPr>
        <p:txBody>
          <a:bodyPr wrap="square" rtlCol="0">
            <a:spAutoFit/>
          </a:bodyPr>
          <a:lstStyle/>
          <a:p>
            <a:r>
              <a:rPr lang="en-US" sz="1600" u="sng" dirty="0"/>
              <a:t>Stakeholders:</a:t>
            </a:r>
          </a:p>
          <a:p>
            <a:pPr marL="285750" indent="-285750">
              <a:lnSpc>
                <a:spcPct val="150000"/>
              </a:lnSpc>
              <a:buFont typeface="Arial" panose="020B0604020202020204" pitchFamily="34" charset="0"/>
              <a:buChar char="•"/>
            </a:pPr>
            <a:r>
              <a:rPr lang="en-US" sz="1600" dirty="0"/>
              <a:t>Urška Sršen: Bellabeat’s cofounder and Chief Creative Officer</a:t>
            </a:r>
          </a:p>
          <a:p>
            <a:pPr marL="285750" indent="-285750">
              <a:lnSpc>
                <a:spcPct val="150000"/>
              </a:lnSpc>
              <a:buFont typeface="Arial" panose="020B0604020202020204" pitchFamily="34" charset="0"/>
              <a:buChar char="•"/>
            </a:pPr>
            <a:r>
              <a:rPr lang="en-US" sz="1600" dirty="0"/>
              <a:t>Sando Mur: Mathematician and Bellabeat’s cofounder; key member of the Bellabeat executive team</a:t>
            </a:r>
          </a:p>
          <a:p>
            <a:pPr marL="285750" indent="-285750">
              <a:lnSpc>
                <a:spcPct val="150000"/>
              </a:lnSpc>
              <a:buFont typeface="Arial" panose="020B0604020202020204" pitchFamily="34" charset="0"/>
              <a:buChar char="•"/>
            </a:pPr>
            <a:r>
              <a:rPr lang="en-US" sz="1600" dirty="0"/>
              <a:t>Bellabeat marketing analytics team: A team of data analysts responsible for collecting, analyzing, and reporting data that helps guide Bellabeat’s marketing strategy</a:t>
            </a:r>
          </a:p>
          <a:p>
            <a:pPr>
              <a:lnSpc>
                <a:spcPct val="150000"/>
              </a:lnSpc>
            </a:pPr>
            <a:endParaRPr lang="en-US" sz="1600" dirty="0"/>
          </a:p>
          <a:p>
            <a:pPr>
              <a:lnSpc>
                <a:spcPct val="150000"/>
              </a:lnSpc>
            </a:pPr>
            <a:r>
              <a:rPr lang="en-US" sz="1600" u="sng" dirty="0"/>
              <a:t>Business Task:</a:t>
            </a:r>
          </a:p>
          <a:p>
            <a:pPr>
              <a:lnSpc>
                <a:spcPct val="150000"/>
              </a:lnSpc>
            </a:pPr>
            <a:r>
              <a:rPr lang="en-US" sz="1600" dirty="0"/>
              <a:t>Sršen asks you to analyze non-Bellabeat smart device usage data in order to gain insight into how consumers use other smart devices. She then wants you to select one Bellabeat product to apply these insights to.</a:t>
            </a:r>
          </a:p>
        </p:txBody>
      </p:sp>
    </p:spTree>
    <p:extLst>
      <p:ext uri="{BB962C8B-B14F-4D97-AF65-F5344CB8AC3E}">
        <p14:creationId xmlns:p14="http://schemas.microsoft.com/office/powerpoint/2010/main" val="333569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sz="4000" dirty="0"/>
              <a:t>Business Questions to be Answered:</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dirty="0"/>
              <a:t>10/23/2023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Bellabeat Case Study</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4</a:t>
            </a:fld>
            <a:endParaRPr lang="en-US" dirty="0"/>
          </a:p>
        </p:txBody>
      </p:sp>
      <p:sp>
        <p:nvSpPr>
          <p:cNvPr id="30" name="TextBox 29">
            <a:extLst>
              <a:ext uri="{FF2B5EF4-FFF2-40B4-BE49-F238E27FC236}">
                <a16:creationId xmlns:a16="http://schemas.microsoft.com/office/drawing/2014/main" id="{F7FA7C40-FF0D-D213-67C0-8B9F0F952797}"/>
              </a:ext>
            </a:extLst>
          </p:cNvPr>
          <p:cNvSpPr txBox="1"/>
          <p:nvPr/>
        </p:nvSpPr>
        <p:spPr>
          <a:xfrm>
            <a:off x="750430" y="2336393"/>
            <a:ext cx="8604123" cy="2185214"/>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2400" dirty="0"/>
              <a:t>What are some trends in the fitness tracker data?</a:t>
            </a:r>
          </a:p>
          <a:p>
            <a:endParaRPr lang="en-US" sz="2400" dirty="0"/>
          </a:p>
          <a:p>
            <a:endParaRPr lang="en-US" sz="2400" dirty="0"/>
          </a:p>
          <a:p>
            <a:pPr marL="285750" indent="-285750">
              <a:buFont typeface="Arial" panose="020B0604020202020204" pitchFamily="34" charset="0"/>
              <a:buChar char="•"/>
            </a:pPr>
            <a:r>
              <a:rPr lang="en-US" sz="2400" dirty="0"/>
              <a:t>How can these trends inform marketing strategy for Bellabeat products?</a:t>
            </a:r>
          </a:p>
        </p:txBody>
      </p:sp>
    </p:spTree>
    <p:extLst>
      <p:ext uri="{BB962C8B-B14F-4D97-AF65-F5344CB8AC3E}">
        <p14:creationId xmlns:p14="http://schemas.microsoft.com/office/powerpoint/2010/main" val="285202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10/23/2023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26" name="TextBox 25">
            <a:extLst>
              <a:ext uri="{FF2B5EF4-FFF2-40B4-BE49-F238E27FC236}">
                <a16:creationId xmlns:a16="http://schemas.microsoft.com/office/drawing/2014/main" id="{15CD0CF4-57BC-7957-FFF9-917894DD29FD}"/>
              </a:ext>
            </a:extLst>
          </p:cNvPr>
          <p:cNvSpPr txBox="1"/>
          <p:nvPr/>
        </p:nvSpPr>
        <p:spPr>
          <a:xfrm>
            <a:off x="1752600" y="715879"/>
            <a:ext cx="7535779" cy="3370153"/>
          </a:xfrm>
          <a:prstGeom prst="rect">
            <a:avLst/>
          </a:prstGeom>
          <a:noFill/>
        </p:spPr>
        <p:txBody>
          <a:bodyPr wrap="square" rtlCol="0">
            <a:spAutoFit/>
          </a:bodyPr>
          <a:lstStyle/>
          <a:p>
            <a:r>
              <a:rPr lang="en-US" sz="3200" dirty="0"/>
              <a:t>Data sources:</a:t>
            </a:r>
          </a:p>
          <a:p>
            <a:endParaRPr lang="en-US" sz="3200" dirty="0"/>
          </a:p>
          <a:p>
            <a:r>
              <a:rPr lang="en-US" sz="2000" b="1" i="0" dirty="0">
                <a:solidFill>
                  <a:srgbClr val="202124"/>
                </a:solidFill>
                <a:effectLst/>
                <a:latin typeface="zeitung"/>
              </a:rPr>
              <a:t>FitBit Fitness Tracker Data</a:t>
            </a:r>
          </a:p>
          <a:p>
            <a:r>
              <a:rPr lang="en-US" sz="1000" i="1" dirty="0">
                <a:solidFill>
                  <a:srgbClr val="202124"/>
                </a:solidFill>
                <a:latin typeface="zeitung"/>
              </a:rPr>
              <a:t>Link: </a:t>
            </a:r>
            <a:r>
              <a:rPr lang="en-US" sz="1000" i="1" dirty="0">
                <a:solidFill>
                  <a:srgbClr val="202124"/>
                </a:solidFill>
                <a:latin typeface="zeitung"/>
                <a:hlinkClick r:id="rId3"/>
              </a:rPr>
              <a:t>https://www.kaggle.com/datasets/arashnic/fitbit</a:t>
            </a:r>
            <a:endParaRPr lang="en-US" sz="1000" i="1" dirty="0">
              <a:solidFill>
                <a:srgbClr val="202124"/>
              </a:solidFill>
              <a:latin typeface="zeitung"/>
            </a:endParaRPr>
          </a:p>
          <a:p>
            <a:pPr>
              <a:lnSpc>
                <a:spcPct val="150000"/>
              </a:lnSpc>
            </a:pPr>
            <a:endParaRPr lang="en-US" sz="1000" i="1" dirty="0">
              <a:solidFill>
                <a:srgbClr val="202124"/>
              </a:solidFill>
              <a:effectLst/>
              <a:latin typeface="zeitung"/>
            </a:endParaRPr>
          </a:p>
          <a:p>
            <a:pPr marL="171450" indent="-171450">
              <a:lnSpc>
                <a:spcPct val="150000"/>
              </a:lnSpc>
              <a:buFont typeface="Arial" panose="020B0604020202020204" pitchFamily="34" charset="0"/>
              <a:buChar char="•"/>
            </a:pPr>
            <a:r>
              <a:rPr lang="en-US" sz="1400" dirty="0">
                <a:solidFill>
                  <a:srgbClr val="202124"/>
                </a:solidFill>
                <a:effectLst/>
                <a:latin typeface="zeitung"/>
              </a:rPr>
              <a:t>Author: MÖBIUS</a:t>
            </a:r>
          </a:p>
          <a:p>
            <a:pPr marL="171450" indent="-171450">
              <a:lnSpc>
                <a:spcPct val="150000"/>
              </a:lnSpc>
              <a:buFont typeface="Arial" panose="020B0604020202020204" pitchFamily="34" charset="0"/>
              <a:buChar char="•"/>
            </a:pPr>
            <a:r>
              <a:rPr lang="en-US" sz="1400" dirty="0">
                <a:solidFill>
                  <a:srgbClr val="202124"/>
                </a:solidFill>
                <a:latin typeface="zeitung"/>
              </a:rPr>
              <a:t>Year: 2016</a:t>
            </a:r>
          </a:p>
          <a:p>
            <a:pPr marL="171450" indent="-171450">
              <a:lnSpc>
                <a:spcPct val="150000"/>
              </a:lnSpc>
              <a:buFont typeface="Arial" panose="020B0604020202020204" pitchFamily="34" charset="0"/>
              <a:buChar char="•"/>
            </a:pPr>
            <a:r>
              <a:rPr lang="en-US" sz="1400" dirty="0">
                <a:solidFill>
                  <a:srgbClr val="202124"/>
                </a:solidFill>
                <a:latin typeface="zeitung"/>
              </a:rPr>
              <a:t>Licensing: Creative Commons public domain</a:t>
            </a:r>
          </a:p>
          <a:p>
            <a:pPr marL="171450" indent="-171450">
              <a:lnSpc>
                <a:spcPct val="150000"/>
              </a:lnSpc>
              <a:buFont typeface="Arial" panose="020B0604020202020204" pitchFamily="34" charset="0"/>
              <a:buChar char="•"/>
            </a:pPr>
            <a:r>
              <a:rPr lang="en-US" sz="1400" dirty="0">
                <a:solidFill>
                  <a:srgbClr val="202124"/>
                </a:solidFill>
                <a:effectLst/>
                <a:latin typeface="zeitung"/>
              </a:rPr>
              <a:t>Eligible Fitbit users consented to the submission of personal tracker data for a 31-day period.</a:t>
            </a:r>
          </a:p>
          <a:p>
            <a:pPr marL="171450" indent="-171450">
              <a:buFont typeface="Arial" panose="020B0604020202020204" pitchFamily="34" charset="0"/>
              <a:buChar char="•"/>
            </a:pPr>
            <a:endParaRPr lang="en-US" sz="2000" dirty="0"/>
          </a:p>
        </p:txBody>
      </p:sp>
    </p:spTree>
    <p:extLst>
      <p:ext uri="{BB962C8B-B14F-4D97-AF65-F5344CB8AC3E}">
        <p14:creationId xmlns:p14="http://schemas.microsoft.com/office/powerpoint/2010/main" val="149238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10/23/2023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26" name="TextBox 25">
            <a:extLst>
              <a:ext uri="{FF2B5EF4-FFF2-40B4-BE49-F238E27FC236}">
                <a16:creationId xmlns:a16="http://schemas.microsoft.com/office/drawing/2014/main" id="{15CD0CF4-57BC-7957-FFF9-917894DD29FD}"/>
              </a:ext>
            </a:extLst>
          </p:cNvPr>
          <p:cNvSpPr txBox="1"/>
          <p:nvPr/>
        </p:nvSpPr>
        <p:spPr>
          <a:xfrm>
            <a:off x="1752600" y="715879"/>
            <a:ext cx="7535779" cy="830997"/>
          </a:xfrm>
          <a:prstGeom prst="rect">
            <a:avLst/>
          </a:prstGeom>
          <a:noFill/>
        </p:spPr>
        <p:txBody>
          <a:bodyPr wrap="square" rtlCol="0">
            <a:spAutoFit/>
          </a:bodyPr>
          <a:lstStyle/>
          <a:p>
            <a:endParaRPr lang="en-US" sz="1400" dirty="0">
              <a:solidFill>
                <a:srgbClr val="202124"/>
              </a:solidFill>
              <a:latin typeface="zeitung"/>
            </a:endParaRPr>
          </a:p>
          <a:p>
            <a:endParaRPr lang="en-US" sz="1400" dirty="0">
              <a:solidFill>
                <a:srgbClr val="202124"/>
              </a:solidFill>
              <a:effectLst/>
              <a:latin typeface="zeitung"/>
            </a:endParaRPr>
          </a:p>
          <a:p>
            <a:pPr marL="171450" indent="-17145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436D96FC-6192-8C1B-EC9C-D52A92754274}"/>
              </a:ext>
            </a:extLst>
          </p:cNvPr>
          <p:cNvSpPr txBox="1"/>
          <p:nvPr/>
        </p:nvSpPr>
        <p:spPr>
          <a:xfrm>
            <a:off x="1155032" y="715879"/>
            <a:ext cx="8945479" cy="3307893"/>
          </a:xfrm>
          <a:prstGeom prst="rect">
            <a:avLst/>
          </a:prstGeom>
          <a:noFill/>
        </p:spPr>
        <p:txBody>
          <a:bodyPr wrap="square" rtlCol="0">
            <a:spAutoFit/>
          </a:bodyPr>
          <a:lstStyle/>
          <a:p>
            <a:r>
              <a:rPr lang="en-US" sz="3200" dirty="0"/>
              <a:t>Type of data included:</a:t>
            </a:r>
          </a:p>
          <a:p>
            <a:endParaRPr lang="en-US" dirty="0"/>
          </a:p>
          <a:p>
            <a:pPr marL="285750" indent="-285750">
              <a:lnSpc>
                <a:spcPct val="150000"/>
              </a:lnSpc>
              <a:buFont typeface="Arial" panose="020B0604020202020204" pitchFamily="34" charset="0"/>
              <a:buChar char="•"/>
            </a:pPr>
            <a:r>
              <a:rPr lang="en-US" dirty="0"/>
              <a:t>Daily and hourly calories burned</a:t>
            </a:r>
          </a:p>
          <a:p>
            <a:pPr marL="285750" indent="-285750">
              <a:lnSpc>
                <a:spcPct val="150000"/>
              </a:lnSpc>
              <a:buFont typeface="Arial" panose="020B0604020202020204" pitchFamily="34" charset="0"/>
              <a:buChar char="•"/>
            </a:pPr>
            <a:r>
              <a:rPr lang="en-US" dirty="0"/>
              <a:t>Daily and hourly intensity of activities</a:t>
            </a:r>
          </a:p>
          <a:p>
            <a:pPr marL="285750" indent="-285750">
              <a:lnSpc>
                <a:spcPct val="150000"/>
              </a:lnSpc>
              <a:buFont typeface="Arial" panose="020B0604020202020204" pitchFamily="34" charset="0"/>
              <a:buChar char="•"/>
            </a:pPr>
            <a:r>
              <a:rPr lang="en-US" dirty="0"/>
              <a:t>Daily and hourly steps taken</a:t>
            </a:r>
          </a:p>
          <a:p>
            <a:pPr marL="285750" indent="-285750">
              <a:lnSpc>
                <a:spcPct val="150000"/>
              </a:lnSpc>
              <a:buFont typeface="Arial" panose="020B0604020202020204" pitchFamily="34" charset="0"/>
              <a:buChar char="•"/>
            </a:pPr>
            <a:r>
              <a:rPr lang="en-US" dirty="0"/>
              <a:t>Heartrate measured in 5 second increments</a:t>
            </a:r>
          </a:p>
          <a:p>
            <a:pPr marL="285750" indent="-285750">
              <a:lnSpc>
                <a:spcPct val="150000"/>
              </a:lnSpc>
              <a:buFont typeface="Arial" panose="020B0604020202020204" pitchFamily="34" charset="0"/>
              <a:buChar char="•"/>
            </a:pPr>
            <a:r>
              <a:rPr lang="en-US" dirty="0"/>
              <a:t>Daily sleep time in minutes</a:t>
            </a:r>
          </a:p>
          <a:p>
            <a:pPr marL="285750" indent="-285750">
              <a:lnSpc>
                <a:spcPct val="150000"/>
              </a:lnSpc>
              <a:buFont typeface="Arial" panose="020B0604020202020204" pitchFamily="34" charset="0"/>
              <a:buChar char="•"/>
            </a:pPr>
            <a:r>
              <a:rPr lang="en-US" dirty="0"/>
              <a:t>Daily weight log</a:t>
            </a:r>
          </a:p>
        </p:txBody>
      </p:sp>
    </p:spTree>
    <p:extLst>
      <p:ext uri="{BB962C8B-B14F-4D97-AF65-F5344CB8AC3E}">
        <p14:creationId xmlns:p14="http://schemas.microsoft.com/office/powerpoint/2010/main" val="5053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6"/>
            <a:ext cx="9779183" cy="1570038"/>
          </a:xfrm>
        </p:spPr>
        <p:txBody>
          <a:bodyPr/>
          <a:lstStyle/>
          <a:p>
            <a:r>
              <a:rPr lang="en-US" sz="4000" dirty="0"/>
              <a:t>Data Cleaning and Preparation Process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10/23/2023</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32F0E659-F840-C462-F232-42BD64E38B13}"/>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sz="1800" dirty="0"/>
              <a:t>Using dplyr::n_distinct() showed there were no duplicate rows in the daily_activity table</a:t>
            </a:r>
          </a:p>
          <a:p>
            <a:pPr marL="457200" indent="-457200">
              <a:lnSpc>
                <a:spcPct val="150000"/>
              </a:lnSpc>
              <a:buFont typeface="Arial" panose="020B0604020202020204" pitchFamily="34" charset="0"/>
              <a:buChar char="•"/>
            </a:pPr>
            <a:r>
              <a:rPr lang="en-US" sz="1800" dirty="0"/>
              <a:t>Using the sum() function showed there were no unnecessary white spaces to be trimmed</a:t>
            </a:r>
          </a:p>
          <a:p>
            <a:pPr marL="457200" indent="-457200">
              <a:lnSpc>
                <a:spcPct val="150000"/>
              </a:lnSpc>
              <a:buFont typeface="Arial" panose="020B0604020202020204" pitchFamily="34" charset="0"/>
              <a:buChar char="•"/>
            </a:pPr>
            <a:r>
              <a:rPr lang="en-US" sz="1800" dirty="0"/>
              <a:t>The variable ActivityDate was recast from a “character” type to an mdy “date” type</a:t>
            </a:r>
          </a:p>
          <a:p>
            <a:pPr marL="457200" indent="-457200">
              <a:lnSpc>
                <a:spcPct val="150000"/>
              </a:lnSpc>
              <a:buFont typeface="Arial" panose="020B0604020202020204" pitchFamily="34" charset="0"/>
              <a:buChar char="•"/>
            </a:pPr>
            <a:r>
              <a:rPr lang="en-US" sz="1800" dirty="0"/>
              <a:t>The variable Id was recast from a “numeric” type to a “character” type</a:t>
            </a:r>
          </a:p>
          <a:p>
            <a:pPr marL="457200" indent="-457200">
              <a:lnSpc>
                <a:spcPct val="150000"/>
              </a:lnSpc>
              <a:buFont typeface="Arial" panose="020B0604020202020204" pitchFamily="34" charset="0"/>
              <a:buChar char="•"/>
            </a:pPr>
            <a:endParaRPr lang="en-US" sz="1800" dirty="0"/>
          </a:p>
          <a:p>
            <a:pPr>
              <a:lnSpc>
                <a:spcPct val="150000"/>
              </a:lnSpc>
            </a:pPr>
            <a:r>
              <a:rPr lang="en-US" sz="1400" i="1" dirty="0"/>
              <a:t>Full data cleaning log available: </a:t>
            </a:r>
            <a:r>
              <a:rPr lang="en-US" sz="1400" i="1" dirty="0">
                <a:hlinkClick r:id="rId3"/>
              </a:rPr>
              <a:t>fitbit_cleaning_log.pdf</a:t>
            </a:r>
            <a:endParaRPr lang="en-US" sz="1400" i="1"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dirty="0"/>
              <a:t>Exploratory Analysis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4" y="2023984"/>
            <a:ext cx="9330740" cy="3486479"/>
          </a:xfrm>
        </p:spPr>
        <p:txBody>
          <a:bodyPr/>
          <a:lstStyle/>
          <a:p>
            <a:r>
              <a:rPr lang="en-US" dirty="0"/>
              <a:t>Initial exploration of the data revealed the following:</a:t>
            </a:r>
          </a:p>
          <a:p>
            <a:endParaRPr lang="en-US" sz="800" dirty="0"/>
          </a:p>
          <a:p>
            <a:pPr marL="285750" indent="-285750">
              <a:buFont typeface="Arial" panose="020B0604020202020204" pitchFamily="34" charset="0"/>
              <a:buChar char="•"/>
            </a:pPr>
            <a:r>
              <a:rPr lang="en-US" sz="1800" dirty="0"/>
              <a:t>33 participants logged daily activity data</a:t>
            </a:r>
          </a:p>
          <a:p>
            <a:pPr marL="285750" indent="-285750">
              <a:buFont typeface="Arial" panose="020B0604020202020204" pitchFamily="34" charset="0"/>
              <a:buChar char="•"/>
            </a:pPr>
            <a:r>
              <a:rPr lang="en-US" sz="1800" dirty="0"/>
              <a:t>24 participants logged sleep data</a:t>
            </a:r>
          </a:p>
          <a:p>
            <a:pPr marL="285750" indent="-285750">
              <a:buFont typeface="Arial" panose="020B0604020202020204" pitchFamily="34" charset="0"/>
              <a:buChar char="•"/>
            </a:pPr>
            <a:r>
              <a:rPr lang="en-US" sz="1800" dirty="0"/>
              <a:t>8 participants logged weight data</a:t>
            </a:r>
          </a:p>
          <a:p>
            <a:pPr marL="457200" indent="-457200">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dirty="0"/>
              <a:t>10/23/2023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Bellabeat Case Study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648494"/>
            <a:ext cx="9779183" cy="1570038"/>
          </a:xfrm>
        </p:spPr>
        <p:txBody>
          <a:bodyPr/>
          <a:lstStyle/>
          <a:p>
            <a:r>
              <a:rPr lang="en-US" dirty="0"/>
              <a:t>Daily Activity Analysis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7492" y="1031635"/>
            <a:ext cx="9330740" cy="3486479"/>
          </a:xfrm>
        </p:spPr>
        <p:txBody>
          <a:bodyPr/>
          <a:lstStyle/>
          <a:p>
            <a:pPr marL="457200" indent="-457200">
              <a:buFont typeface="Arial" panose="020B0604020202020204" pitchFamily="34" charset="0"/>
              <a:buChar char="•"/>
            </a:pPr>
            <a:r>
              <a:rPr lang="en-US" dirty="0"/>
              <a:t>The average participant took about 8,000 steps per day</a:t>
            </a:r>
          </a:p>
          <a:p>
            <a:pPr marL="457200" indent="-457200">
              <a:buFont typeface="Arial" panose="020B0604020202020204" pitchFamily="34" charset="0"/>
              <a:buChar char="•"/>
            </a:pPr>
            <a:r>
              <a:rPr lang="en-US" dirty="0"/>
              <a:t>Most fell between about 2,000 and 13,000 steps per day</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0" name="Picture 9" descr="A graph of a graph&#10;&#10;Description automatically generated">
            <a:extLst>
              <a:ext uri="{FF2B5EF4-FFF2-40B4-BE49-F238E27FC236}">
                <a16:creationId xmlns:a16="http://schemas.microsoft.com/office/drawing/2014/main" id="{0C8CACA5-7981-A83B-C98C-87E0901116EA}"/>
              </a:ext>
            </a:extLst>
          </p:cNvPr>
          <p:cNvPicPr>
            <a:picLocks noChangeAspect="1"/>
          </p:cNvPicPr>
          <p:nvPr/>
        </p:nvPicPr>
        <p:blipFill>
          <a:blip r:embed="rId2"/>
          <a:stretch>
            <a:fillRect/>
          </a:stretch>
        </p:blipFill>
        <p:spPr>
          <a:xfrm>
            <a:off x="2804248" y="2054951"/>
            <a:ext cx="4733536" cy="4666524"/>
          </a:xfrm>
          <a:prstGeom prst="rect">
            <a:avLst/>
          </a:prstGeom>
        </p:spPr>
      </p:pic>
    </p:spTree>
    <p:extLst>
      <p:ext uri="{BB962C8B-B14F-4D97-AF65-F5344CB8AC3E}">
        <p14:creationId xmlns:p14="http://schemas.microsoft.com/office/powerpoint/2010/main" val="3443721137"/>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701</TotalTime>
  <Words>658</Words>
  <Application>Microsoft Office PowerPoint</Application>
  <PresentationFormat>Widescreen</PresentationFormat>
  <Paragraphs>131</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zeitung</vt:lpstr>
      <vt:lpstr>Custom</vt:lpstr>
      <vt:lpstr>Bellabeat Case Study for the Google Data Analytics Certificate</vt:lpstr>
      <vt:lpstr>Agenda</vt:lpstr>
      <vt:lpstr>Background</vt:lpstr>
      <vt:lpstr>Business Questions to be Answered:</vt:lpstr>
      <vt:lpstr>PowerPoint Presentation</vt:lpstr>
      <vt:lpstr>PowerPoint Presentation</vt:lpstr>
      <vt:lpstr>Data Cleaning and Preparation Process</vt:lpstr>
      <vt:lpstr>Exploratory Analysis</vt:lpstr>
      <vt:lpstr>Daily Activity Analysis</vt:lpstr>
      <vt:lpstr>Activity Intensity Analysis</vt:lpstr>
      <vt:lpstr>Activity Intensity Average Minutes</vt:lpstr>
      <vt:lpstr>PowerPoint Presentation</vt:lpstr>
      <vt:lpstr>Recommendations</vt:lpstr>
      <vt:lpstr>Recommendations</vt:lpstr>
      <vt:lpstr>Recommendations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Case Study for the Google Data Analytics Certificate</dc:title>
  <dc:creator>Annette Ricci</dc:creator>
  <cp:lastModifiedBy>Annette Ricci</cp:lastModifiedBy>
  <cp:revision>1</cp:revision>
  <dcterms:created xsi:type="dcterms:W3CDTF">2023-10-23T09:20:48Z</dcterms:created>
  <dcterms:modified xsi:type="dcterms:W3CDTF">2023-10-23T21:01:49Z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