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87293-5DEE-4A53-A29C-84C00B82321E}" v="47" dt="2022-02-14T19:53:36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jan van Wijhe" userId="b4b492abc4c2503a" providerId="LiveId" clId="{36E87293-5DEE-4A53-A29C-84C00B82321E}"/>
    <pc:docChg chg="undo custSel addSld modSld">
      <pc:chgData name="Dirkjan van Wijhe" userId="b4b492abc4c2503a" providerId="LiveId" clId="{36E87293-5DEE-4A53-A29C-84C00B82321E}" dt="2022-02-14T20:27:12.898" v="173" actId="2085"/>
      <pc:docMkLst>
        <pc:docMk/>
      </pc:docMkLst>
      <pc:sldChg chg="modSp mod">
        <pc:chgData name="Dirkjan van Wijhe" userId="b4b492abc4c2503a" providerId="LiveId" clId="{36E87293-5DEE-4A53-A29C-84C00B82321E}" dt="2022-02-14T19:53:49.782" v="155" actId="20577"/>
        <pc:sldMkLst>
          <pc:docMk/>
          <pc:sldMk cId="307461951" sldId="257"/>
        </pc:sldMkLst>
        <pc:graphicFrameChg chg="modGraphic">
          <ac:chgData name="Dirkjan van Wijhe" userId="b4b492abc4c2503a" providerId="LiveId" clId="{36E87293-5DEE-4A53-A29C-84C00B82321E}" dt="2022-02-14T19:53:49.782" v="155" actId="20577"/>
          <ac:graphicFrameMkLst>
            <pc:docMk/>
            <pc:sldMk cId="307461951" sldId="257"/>
            <ac:graphicFrameMk id="4" creationId="{1EDB0F26-DFDD-4912-9765-240A5860AACA}"/>
          </ac:graphicFrameMkLst>
        </pc:graphicFrameChg>
      </pc:sldChg>
      <pc:sldChg chg="modSp add mod">
        <pc:chgData name="Dirkjan van Wijhe" userId="b4b492abc4c2503a" providerId="LiveId" clId="{36E87293-5DEE-4A53-A29C-84C00B82321E}" dt="2022-02-14T19:53:36.470" v="153"/>
        <pc:sldMkLst>
          <pc:docMk/>
          <pc:sldMk cId="3416725642" sldId="258"/>
        </pc:sldMkLst>
        <pc:graphicFrameChg chg="mod modGraphic">
          <ac:chgData name="Dirkjan van Wijhe" userId="b4b492abc4c2503a" providerId="LiveId" clId="{36E87293-5DEE-4A53-A29C-84C00B82321E}" dt="2022-02-14T19:53:36.470" v="153"/>
          <ac:graphicFrameMkLst>
            <pc:docMk/>
            <pc:sldMk cId="3416725642" sldId="258"/>
            <ac:graphicFrameMk id="4" creationId="{1EDB0F26-DFDD-4912-9765-240A5860AACA}"/>
          </ac:graphicFrameMkLst>
        </pc:graphicFrameChg>
      </pc:sldChg>
      <pc:sldChg chg="addSp modSp new mod">
        <pc:chgData name="Dirkjan van Wijhe" userId="b4b492abc4c2503a" providerId="LiveId" clId="{36E87293-5DEE-4A53-A29C-84C00B82321E}" dt="2022-02-14T20:27:12.898" v="173" actId="2085"/>
        <pc:sldMkLst>
          <pc:docMk/>
          <pc:sldMk cId="1956412897" sldId="259"/>
        </pc:sldMkLst>
        <pc:spChg chg="add mod">
          <ac:chgData name="Dirkjan van Wijhe" userId="b4b492abc4c2503a" providerId="LiveId" clId="{36E87293-5DEE-4A53-A29C-84C00B82321E}" dt="2022-02-14T20:27:12.898" v="173" actId="2085"/>
          <ac:spMkLst>
            <pc:docMk/>
            <pc:sldMk cId="1956412897" sldId="259"/>
            <ac:spMk id="4" creationId="{A5D1DEF0-6672-4222-AED2-5B908C2BC2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C64B-C429-476F-9CF9-06208CA77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22B45-469B-4F8F-AC11-B5197ED13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90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B64-FF8C-4855-BC89-8841A80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DB0F26-DFDD-4912-9765-240A5860A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760302"/>
              </p:ext>
            </p:extLst>
          </p:nvPr>
        </p:nvGraphicFramePr>
        <p:xfrm>
          <a:off x="5118100" y="803275"/>
          <a:ext cx="6281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val="4241042262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775200382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3029717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  <a:cs typeface="Arial" panose="020B0604020202020204" pitchFamily="34" charset="0"/>
                        </a:rPr>
                        <a:t>ALLER</a:t>
                      </a:r>
                      <a:endParaRPr lang="nl-NL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4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+mj-lt"/>
                        </a:rPr>
                        <a:t>Présent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+mj-lt"/>
                        </a:rPr>
                        <a:t>Imparfait</a:t>
                      </a:r>
                      <a:endParaRPr lang="nl-NL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Passé </a:t>
                      </a:r>
                      <a:r>
                        <a:rPr lang="en-US" b="1" dirty="0" err="1">
                          <a:latin typeface="+mj-lt"/>
                        </a:rPr>
                        <a:t>composé</a:t>
                      </a:r>
                      <a:endParaRPr lang="nl-NL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9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je vais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j’allais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je </a:t>
                      </a:r>
                      <a:r>
                        <a:rPr lang="en-US" dirty="0" err="1">
                          <a:latin typeface="+mj-lt"/>
                        </a:rPr>
                        <a:t>suis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allée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1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tu 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tu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allais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+mj-lt"/>
                        </a:rPr>
                        <a:t>tu es allée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1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il/elle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il/</a:t>
                      </a:r>
                      <a:r>
                        <a:rPr lang="en-US" dirty="0" err="1">
                          <a:latin typeface="+mj-lt"/>
                        </a:rPr>
                        <a:t>elle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allait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+mj-lt"/>
                        </a:rPr>
                        <a:t>Il/elle est allée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9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nous allons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nous </a:t>
                      </a:r>
                      <a:r>
                        <a:rPr lang="en-US" dirty="0" err="1">
                          <a:latin typeface="+mj-lt"/>
                        </a:rPr>
                        <a:t>allions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+mj-lt"/>
                        </a:rPr>
                        <a:t>nous sommes allée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vous allez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vous</a:t>
                      </a:r>
                      <a:r>
                        <a:rPr lang="en-US" dirty="0">
                          <a:latin typeface="+mj-lt"/>
                        </a:rPr>
                        <a:t> allies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>
                          <a:latin typeface="+mj-lt"/>
                        </a:rPr>
                        <a:t>vous êtes allée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ils/elles vont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ils</a:t>
                      </a:r>
                      <a:r>
                        <a:rPr lang="en-US" dirty="0">
                          <a:latin typeface="+mj-lt"/>
                        </a:rPr>
                        <a:t>/</a:t>
                      </a:r>
                      <a:r>
                        <a:rPr lang="en-US" dirty="0" err="1">
                          <a:latin typeface="+mj-lt"/>
                        </a:rPr>
                        <a:t>elles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allaient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Ils/elles sont allées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9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B64-FF8C-4855-BC89-8841A80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DB0F26-DFDD-4912-9765-240A5860A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592083"/>
              </p:ext>
            </p:extLst>
          </p:nvPr>
        </p:nvGraphicFramePr>
        <p:xfrm>
          <a:off x="5118100" y="803275"/>
          <a:ext cx="628173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val="4241042262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775200382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3029717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ÊTRE</a:t>
                      </a:r>
                      <a:endParaRPr lang="nl-NL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4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+mj-lt"/>
                        </a:rPr>
                        <a:t>Présent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+mj-lt"/>
                        </a:rPr>
                        <a:t>Imparfait</a:t>
                      </a:r>
                      <a:endParaRPr lang="nl-NL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Passé </a:t>
                      </a:r>
                      <a:r>
                        <a:rPr lang="en-US" b="1" dirty="0" err="1">
                          <a:latin typeface="+mj-lt"/>
                        </a:rPr>
                        <a:t>composé</a:t>
                      </a:r>
                      <a:endParaRPr lang="nl-NL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9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je suis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j’ </a:t>
                      </a:r>
                      <a:r>
                        <a:rPr lang="en-US" dirty="0" err="1">
                          <a:latin typeface="+mj-lt"/>
                        </a:rPr>
                        <a:t>étais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j’ai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été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1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tu 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tu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étais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+mj-lt"/>
                        </a:rPr>
                        <a:t>tu as </a:t>
                      </a:r>
                      <a:r>
                        <a:rPr lang="nl-NL" dirty="0" err="1">
                          <a:latin typeface="+mj-lt"/>
                        </a:rPr>
                        <a:t>été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1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il/elle 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il/</a:t>
                      </a:r>
                      <a:r>
                        <a:rPr lang="en-US" dirty="0" err="1">
                          <a:latin typeface="+mj-lt"/>
                        </a:rPr>
                        <a:t>elle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était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+mj-lt"/>
                        </a:rPr>
                        <a:t>Il/elle a </a:t>
                      </a:r>
                      <a:r>
                        <a:rPr lang="nl-NL" dirty="0" err="1">
                          <a:latin typeface="+mj-lt"/>
                        </a:rPr>
                        <a:t>été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9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nous sommes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nous </a:t>
                      </a:r>
                      <a:r>
                        <a:rPr lang="en-US" dirty="0" err="1">
                          <a:latin typeface="+mj-lt"/>
                        </a:rPr>
                        <a:t>étions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+mj-lt"/>
                        </a:rPr>
                        <a:t>nous</a:t>
                      </a:r>
                      <a:r>
                        <a:rPr lang="nl-NL" dirty="0">
                          <a:latin typeface="+mj-lt"/>
                        </a:rPr>
                        <a:t> </a:t>
                      </a:r>
                      <a:r>
                        <a:rPr lang="nl-NL" dirty="0" err="1">
                          <a:latin typeface="+mj-lt"/>
                        </a:rPr>
                        <a:t>avons</a:t>
                      </a:r>
                      <a:r>
                        <a:rPr lang="nl-NL" dirty="0">
                          <a:latin typeface="+mj-lt"/>
                        </a:rPr>
                        <a:t> </a:t>
                      </a:r>
                      <a:r>
                        <a:rPr lang="nl-NL" dirty="0" err="1">
                          <a:latin typeface="+mj-lt"/>
                        </a:rPr>
                        <a:t>été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j-lt"/>
                        </a:rPr>
                        <a:t>vous êtes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vous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étiez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>
                          <a:latin typeface="+mj-lt"/>
                        </a:rPr>
                        <a:t>vous avez été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j-lt"/>
                        </a:rPr>
                        <a:t>ils/elles sont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ils</a:t>
                      </a:r>
                      <a:r>
                        <a:rPr lang="en-US" dirty="0">
                          <a:latin typeface="+mj-lt"/>
                        </a:rPr>
                        <a:t>/</a:t>
                      </a:r>
                      <a:r>
                        <a:rPr lang="en-US" dirty="0" err="1">
                          <a:latin typeface="+mj-lt"/>
                        </a:rPr>
                        <a:t>elles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étaient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+mj-lt"/>
                        </a:rPr>
                        <a:t>Ils/elles ont été</a:t>
                      </a:r>
                      <a:endParaRPr lang="nl-NL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9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2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AF7E-E251-4F00-9985-4CD745AA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AD0D38-AEED-4B6F-864E-5C271AB6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A5D1DEF0-6672-4222-AED2-5B908C2BC23E}"/>
              </a:ext>
            </a:extLst>
          </p:cNvPr>
          <p:cNvSpPr/>
          <p:nvPr/>
        </p:nvSpPr>
        <p:spPr>
          <a:xfrm>
            <a:off x="6338047" y="1766047"/>
            <a:ext cx="1389529" cy="13895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Anne</a:t>
            </a:r>
            <a:endParaRPr lang="nl-NL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4128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{2A62A0A8-999D-4847-9F79-DF3B12A06FB7}tf16401371</Template>
  <TotalTime>414</TotalTime>
  <Words>118</Words>
  <Application>Microsoft Office PowerPoint</Application>
  <PresentationFormat>Breedbeeld</PresentationFormat>
  <Paragraphs>45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Dirkjan van Wijhe</dc:creator>
  <cp:lastModifiedBy>Dirkjan van Wijhe</cp:lastModifiedBy>
  <cp:revision>4</cp:revision>
  <dcterms:created xsi:type="dcterms:W3CDTF">2022-02-14T13:31:27Z</dcterms:created>
  <dcterms:modified xsi:type="dcterms:W3CDTF">2022-02-14T20:28:41Z</dcterms:modified>
</cp:coreProperties>
</file>