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8" r:id="rId5"/>
    <p:sldId id="272" r:id="rId6"/>
    <p:sldId id="263" r:id="rId7"/>
    <p:sldId id="262" r:id="rId8"/>
    <p:sldId id="273" r:id="rId9"/>
    <p:sldId id="275" r:id="rId10"/>
    <p:sldId id="261" r:id="rId11"/>
    <p:sldId id="276" r:id="rId12"/>
    <p:sldId id="264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01" y="5424717"/>
            <a:ext cx="4655399" cy="7497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Catherine Sloan, Danielle Cahill, Anne Wieggers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Monash University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Visualisations [</a:t>
            </a:r>
            <a:r>
              <a:rPr lang="en-AU" i="1" dirty="0"/>
              <a:t>insert link once final to show interactivity</a:t>
            </a:r>
            <a:r>
              <a:rPr lang="en-AU" dirty="0"/>
              <a:t>]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1D58C-85A0-4F31-B862-D62E2CEB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9" y="1953590"/>
            <a:ext cx="5289900" cy="46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Visualisations [</a:t>
            </a:r>
            <a:r>
              <a:rPr lang="en-AU" i="1" dirty="0"/>
              <a:t>insert once final to show interactivity</a:t>
            </a:r>
            <a:r>
              <a:rPr lang="en-AU" dirty="0"/>
              <a:t>]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B7E1F-6922-4094-97F5-EF9F73DA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80" y="2278173"/>
            <a:ext cx="3780275" cy="222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B98BB-686E-4424-834B-42BDFBF1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39" y="2278173"/>
            <a:ext cx="3364136" cy="22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AU" sz="2400"/>
              <a:t>[</a:t>
            </a:r>
            <a:r>
              <a:rPr lang="en-AU" sz="2400" i="1"/>
              <a:t>insert observations once visualisations are finalised</a:t>
            </a:r>
            <a:r>
              <a:rPr lang="en-AU" sz="2400"/>
              <a:t>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288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Enhancements/challenges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22FBD7-B7B4-436A-8802-5A264ACB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82994"/>
              </p:ext>
            </p:extLst>
          </p:nvPr>
        </p:nvGraphicFramePr>
        <p:xfrm>
          <a:off x="787400" y="2158703"/>
          <a:ext cx="6746875" cy="3688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Enhancements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 colour was shown for certain electorates in the map as the data did not entirely match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As the dataset did not contain the coordinates of the electorates, the outlining of each of the electorates had to be created using </a:t>
                      </a:r>
                      <a:r>
                        <a:rPr lang="en-AU" sz="1400"/>
                        <a:t>GeoJSON</a:t>
                      </a:r>
                      <a:r>
                        <a:rPr lang="en-AU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Open the app on Australia (and not on state level)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8B2B-BF74-45EC-8E39-3CE63BA2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AU" sz="2400"/>
              <a:t>Theme and purpose</a:t>
            </a:r>
          </a:p>
          <a:p>
            <a:r>
              <a:rPr lang="en-AU" sz="2400"/>
              <a:t>Coding approach</a:t>
            </a:r>
          </a:p>
          <a:p>
            <a:r>
              <a:rPr lang="en-AU" sz="2400"/>
              <a:t>Data mungling process</a:t>
            </a:r>
          </a:p>
          <a:p>
            <a:r>
              <a:rPr lang="en-AU" sz="2400"/>
              <a:t>Visualisations</a:t>
            </a:r>
          </a:p>
          <a:p>
            <a:r>
              <a:rPr lang="en-AU" sz="2400"/>
              <a:t>Observations</a:t>
            </a:r>
          </a:p>
          <a:p>
            <a:endParaRPr lang="en-AU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Trend analysis on 2016 </a:t>
            </a:r>
            <a:r>
              <a:rPr lang="en-AU" sz="1700" dirty="0"/>
              <a:t>Federal Elections </a:t>
            </a:r>
            <a:r>
              <a:rPr lang="en-US" sz="1700" dirty="0"/>
              <a:t>results and 2017 Marriage Law Postal Survey results from the Australian electoral divisions in each state</a:t>
            </a:r>
          </a:p>
          <a:p>
            <a:r>
              <a:rPr lang="en-US" sz="1700" dirty="0"/>
              <a:t>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r>
              <a:rPr lang="en-US" sz="1700" dirty="0"/>
              <a:t>The following relationships have been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/>
            <a:r>
              <a:rPr lang="en-AU" sz="1700" dirty="0"/>
              <a:t>Federal Elections </a:t>
            </a:r>
            <a:r>
              <a:rPr lang="en-US" sz="1700" dirty="0"/>
              <a:t>results and Marriage Law Postal Survey results</a:t>
            </a:r>
          </a:p>
          <a:p>
            <a:pPr lvl="1"/>
            <a:r>
              <a:rPr lang="en-AU" sz="1700" dirty="0"/>
              <a:t>Federal Elections </a:t>
            </a:r>
            <a:r>
              <a:rPr lang="en-US" sz="1700" dirty="0"/>
              <a:t>results, Marriage Law Postal Survey results and socio-economic factors (age and education)</a:t>
            </a:r>
          </a:p>
          <a:p>
            <a:pPr lvl="1"/>
            <a:r>
              <a:rPr lang="en-US" sz="1700" dirty="0"/>
              <a:t>socio-economic factors and the way of voting (postal or in person)</a:t>
            </a:r>
            <a:endParaRPr lang="en-AU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r>
              <a:rPr lang="en-US" sz="1700" dirty="0"/>
              <a:t>Australian Electoral Commission: 2016 Federal Election Vote Types by Division</a:t>
            </a:r>
          </a:p>
          <a:p>
            <a:r>
              <a:rPr lang="en-US" sz="1700" dirty="0"/>
              <a:t>Australian Electoral Commission: 2016 Federal Election Results</a:t>
            </a:r>
          </a:p>
          <a:p>
            <a:r>
              <a:rPr lang="en-US" sz="1700" dirty="0"/>
              <a:t>Kaggle: Australian Marriage Law Postal Survey Electorate Results</a:t>
            </a:r>
          </a:p>
          <a:p>
            <a:r>
              <a:rPr lang="en-US" sz="1700" dirty="0"/>
              <a:t>Kaggle: Australian Marriage Law Postal Survey Participant Information</a:t>
            </a:r>
          </a:p>
          <a:p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27514"/>
              </p:ext>
            </p:extLst>
          </p:nvPr>
        </p:nvGraphicFramePr>
        <p:xfrm>
          <a:off x="787400" y="2158703"/>
          <a:ext cx="6991572" cy="4445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1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Make data fit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1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AU" sz="1400" dirty="0"/>
                        <a:t>OS, Pandas, </a:t>
                      </a:r>
                      <a:r>
                        <a:rPr lang="en-AU" sz="1400" dirty="0" err="1"/>
                        <a:t>Numpy</a:t>
                      </a:r>
                      <a:r>
                        <a:rPr lang="en-AU" sz="1400" dirty="0"/>
                        <a:t>, </a:t>
                      </a:r>
                      <a:r>
                        <a:rPr lang="en-AU" sz="1400" dirty="0" err="1"/>
                        <a:t>SQLAlchemy</a:t>
                      </a:r>
                      <a:r>
                        <a:rPr lang="en-AU" sz="1400" dirty="0"/>
                        <a:t>, Flask, </a:t>
                      </a:r>
                      <a:r>
                        <a:rPr lang="en-AU" sz="1400" dirty="0" err="1"/>
                        <a:t>SimpleJson</a:t>
                      </a:r>
                      <a:r>
                        <a:rPr lang="en-AU" sz="1400" dirty="0"/>
                        <a:t>, </a:t>
                      </a:r>
                      <a:r>
                        <a:rPr lang="en-AU" sz="1400" dirty="0" err="1"/>
                        <a:t>Javascript</a:t>
                      </a:r>
                      <a:r>
                        <a:rPr lang="en-AU" sz="1400" dirty="0"/>
                        <a:t>, CSS, Leaflet, </a:t>
                      </a:r>
                      <a:r>
                        <a:rPr lang="en-AU" sz="1400" dirty="0" err="1"/>
                        <a:t>Chloropleth</a:t>
                      </a:r>
                      <a:r>
                        <a:rPr lang="en-AU" sz="1400" dirty="0"/>
                        <a:t>, Bootstrap, </a:t>
                      </a:r>
                      <a:r>
                        <a:rPr lang="en-AU" sz="1400" dirty="0" err="1"/>
                        <a:t>GeoJson</a:t>
                      </a:r>
                      <a:r>
                        <a:rPr lang="en-AU" sz="1400" dirty="0"/>
                        <a:t>, 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Connecting to and reflecting database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Data </a:t>
            </a:r>
            <a:r>
              <a:rPr lang="en-AU" dirty="0" err="1"/>
              <a:t>mungling</a:t>
            </a:r>
            <a:r>
              <a:rPr lang="en-AU" dirty="0"/>
              <a:t> techniques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7523"/>
              </p:ext>
            </p:extLst>
          </p:nvPr>
        </p:nvGraphicFramePr>
        <p:xfrm>
          <a:off x="787400" y="2158703"/>
          <a:ext cx="6991572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514725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016347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Checking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 and duplicates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Recreate bins so that all age bins used within all tables are consistent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data </a:t>
            </a:r>
            <a:r>
              <a:rPr lang="en-AU" dirty="0" err="1"/>
              <a:t>mungling</a:t>
            </a:r>
            <a:r>
              <a:rPr lang="en-AU" dirty="0"/>
              <a:t> code and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/>
              <a:t>The visualisations below are snapshots of the code and raw data of the Marriage Postal Survey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99787-8830-4997-A9EF-77995353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4915050"/>
            <a:ext cx="5200491" cy="912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97" y="3155061"/>
            <a:ext cx="5666823" cy="14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/>
              <a:t>The visualisations below are some snapshots of the code to create the Flask app and routes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D0451-593C-4396-9480-6524F68D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5251082"/>
            <a:ext cx="7350934" cy="130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7204B-A897-4AB3-84C5-580782A0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2994588"/>
            <a:ext cx="3550953" cy="1389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7686-CDFB-4F1D-ACB9-28D39B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82" y="2994588"/>
            <a:ext cx="3495180" cy="2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/>
              <a:t>The visualisations below are some snapshots of the code written to create charts using </a:t>
            </a:r>
            <a:r>
              <a:rPr lang="en-AU" sz="2400" dirty="0" err="1"/>
              <a:t>Javascript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7057D3-10A7-48FD-8D1D-C4FB9AFC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5" y="3163656"/>
            <a:ext cx="3486373" cy="289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6E61-3B52-4ED1-B8BF-8C7B205B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226" y="3163656"/>
            <a:ext cx="2483109" cy="2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493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Data sources</vt:lpstr>
      <vt:lpstr>Coding approach</vt:lpstr>
      <vt:lpstr>Data mungling techniques</vt:lpstr>
      <vt:lpstr>Snapshots data mungling code and raw data</vt:lpstr>
      <vt:lpstr>Snapshots code Flask app</vt:lpstr>
      <vt:lpstr>Snapshots code visualisations</vt:lpstr>
      <vt:lpstr>Visualisations [insert link once final to show interactivity] </vt:lpstr>
      <vt:lpstr>Visualisations [insert once final to show interactivity] </vt:lpstr>
      <vt:lpstr>Observations</vt:lpstr>
      <vt:lpstr>Enhancements/challenges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 </dc:title>
  <dc:creator>Anne Wieggers</dc:creator>
  <cp:lastModifiedBy>Anne Wieggers</cp:lastModifiedBy>
  <cp:revision>64</cp:revision>
  <dcterms:created xsi:type="dcterms:W3CDTF">2021-04-13T00:30:24Z</dcterms:created>
  <dcterms:modified xsi:type="dcterms:W3CDTF">2021-04-14T05:06:56Z</dcterms:modified>
</cp:coreProperties>
</file>