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 Literature Review focuses on three sources:</a:t>
            </a:r>
          </a:p>
          <a:p>
            <a:r>
              <a:t>1. Kaggle - AI in Maritime Industry: This study demonstrates how AIS data can be preprocessed and used for classification tasks like ship type prediction using LightGBM.</a:t>
            </a:r>
          </a:p>
          <a:p>
            <a:r>
              <a:t>2. Article - Ship Behavior Prediction: This paper highlights the effectiveness of localized clustering with VRAE and sequence-to-sequence models for predicting ship trajectories.</a:t>
            </a:r>
          </a:p>
          <a:p>
            <a:r>
              <a:t>3. Fishing watch - Vessel Scoring: Explores detecting fishing activities with heuristic and machine learning models, emphasizing the benefits of gear-specific multi-window approaches.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Machine Learning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Team Names</a:t>
            </a:r>
          </a:p>
          <a:p>
            <a:r>
              <a:t>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for Conclusion and Future Work will go here.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for Q&amp;A will go here.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AIS data is transmitted and recorded in vast quantities, making it a convenient source for training models to perform tasks such as:</a:t>
            </a:r>
          </a:p>
          <a:p/>
          <a:p>
            <a:r>
              <a:t>- Predicting the current (or past) status of a vessel</a:t>
            </a:r>
          </a:p>
          <a:p>
            <a:r>
              <a:t>- Forecasting the future path or reaction of the vessel</a:t>
            </a:r>
          </a:p>
          <a:p>
            <a:r>
              <a:t>- Analyzing movement patterns of different vessel types</a:t>
            </a:r>
          </a:p>
          <a:p/>
          <a:p>
            <a:r>
              <a:t>Applications include safety or security evaluations (e.g., early warning for coastal authorities, detecting illegal fishing), providing additional information for mariners, or developing realistic behavior patterns for synthetic traffic in simulators.</a:t>
            </a:r>
          </a:p>
          <a:p/>
          <a:p>
            <a:r>
              <a:t>This project focuses on a specific binary classification: distinguishing between vessels engaged in fishing and vessels underway using engine. The models are trained on datasets containing either 1-min records with 10-second intervals or 2-hour records with 1-minute intervals, including only course, heading, and speed data.</a:t>
            </a:r>
          </a:p>
          <a:p/>
          <a:p>
            <a:r>
              <a:t>Datasets are sourced from the Danish Maritime Authority (http://web.ais.dk/aisdata/).</a:t>
            </a:r>
          </a:p>
          <a:p/>
          <a:p>
            <a:r>
              <a:t>**Task Type**: Time series binary classification</a:t>
            </a:r>
          </a:p>
          <a:p>
            <a:r>
              <a:t>**Results Summary**:</a:t>
            </a:r>
          </a:p>
          <a:p>
            <a:r>
              <a:t>- Best Model: LSTM_2_2 on the 2-hour dataset</a:t>
            </a:r>
          </a:p>
          <a:p>
            <a:r>
              <a:t>- Evaluation Metrics: Accuracy, Precision, Recall, F1-Score</a:t>
            </a:r>
          </a:p>
          <a:p>
            <a:r>
              <a:t>- Result: 99%, 0.99, 0.98, 0.99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Kaggle - AI in Maritime Industry: Predict ship types using AIS data. Methods include EDA, feature engineering, and LightGBM. Key insight: AIS data preprocessing and feature selection.</a:t>
            </a:r>
          </a:p>
          <a:p/>
          <a:p>
            <a:r>
              <a:t>2. Article - Ship Behavior Prediction: Predict trajectories with VRAE and sequence-to-sequence models. Key insight: Localized clustering improves predictive accuracy.</a:t>
            </a:r>
          </a:p>
          <a:p/>
          <a:p>
            <a:r>
              <a:t>3. Fishing watch - Vessel Scoring: Detect fishing activities using heuristic and ML models. Key insight: Multi-window, gear-specific models enhance detection.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for Dataset Characteristics will go here.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Baseline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for Baseline Model will go here.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Definition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for Model Definition and Evaluation will go here.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for Results will go here.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for Challenges and Errors will go here.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for Discussion will go 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