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87FACD-0351-49BC-824F-B628E1652390}" v="3" dt="2022-03-30T14:09:30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neida Andrade Oliveira" userId="8bf9d5c5-f842-491c-bdf3-b6782897f978" providerId="ADAL" clId="{4B87FACD-0351-49BC-824F-B628E1652390}"/>
    <pc:docChg chg="undo custSel addSld modSld">
      <pc:chgData name="Lucineida Andrade Oliveira" userId="8bf9d5c5-f842-491c-bdf3-b6782897f978" providerId="ADAL" clId="{4B87FACD-0351-49BC-824F-B628E1652390}" dt="2022-03-31T00:28:14.446" v="200" actId="20577"/>
      <pc:docMkLst>
        <pc:docMk/>
      </pc:docMkLst>
      <pc:sldChg chg="modSp mod">
        <pc:chgData name="Lucineida Andrade Oliveira" userId="8bf9d5c5-f842-491c-bdf3-b6782897f978" providerId="ADAL" clId="{4B87FACD-0351-49BC-824F-B628E1652390}" dt="2022-03-30T20:20:37.069" v="175" actId="20577"/>
        <pc:sldMkLst>
          <pc:docMk/>
          <pc:sldMk cId="908187775" sldId="258"/>
        </pc:sldMkLst>
        <pc:spChg chg="mod">
          <ac:chgData name="Lucineida Andrade Oliveira" userId="8bf9d5c5-f842-491c-bdf3-b6782897f978" providerId="ADAL" clId="{4B87FACD-0351-49BC-824F-B628E1652390}" dt="2022-03-30T20:20:37.069" v="175" actId="20577"/>
          <ac:spMkLst>
            <pc:docMk/>
            <pc:sldMk cId="908187775" sldId="258"/>
            <ac:spMk id="2" creationId="{8954D1C0-0198-4D4E-B294-4B684D5F1DDE}"/>
          </ac:spMkLst>
        </pc:spChg>
      </pc:sldChg>
      <pc:sldChg chg="modSp mod">
        <pc:chgData name="Lucineida Andrade Oliveira" userId="8bf9d5c5-f842-491c-bdf3-b6782897f978" providerId="ADAL" clId="{4B87FACD-0351-49BC-824F-B628E1652390}" dt="2022-03-31T00:28:14.446" v="200" actId="20577"/>
        <pc:sldMkLst>
          <pc:docMk/>
          <pc:sldMk cId="1218245289" sldId="259"/>
        </pc:sldMkLst>
        <pc:spChg chg="mod">
          <ac:chgData name="Lucineida Andrade Oliveira" userId="8bf9d5c5-f842-491c-bdf3-b6782897f978" providerId="ADAL" clId="{4B87FACD-0351-49BC-824F-B628E1652390}" dt="2022-03-31T00:28:14.446" v="200" actId="20577"/>
          <ac:spMkLst>
            <pc:docMk/>
            <pc:sldMk cId="1218245289" sldId="259"/>
            <ac:spMk id="3" creationId="{A755FC15-87C2-4FA7-ABFE-DF951FF595B8}"/>
          </ac:spMkLst>
        </pc:spChg>
      </pc:sldChg>
      <pc:sldChg chg="modSp mod">
        <pc:chgData name="Lucineida Andrade Oliveira" userId="8bf9d5c5-f842-491c-bdf3-b6782897f978" providerId="ADAL" clId="{4B87FACD-0351-49BC-824F-B628E1652390}" dt="2022-03-30T14:19:42.886" v="169" actId="20577"/>
        <pc:sldMkLst>
          <pc:docMk/>
          <pc:sldMk cId="2715446436" sldId="262"/>
        </pc:sldMkLst>
        <pc:spChg chg="mod">
          <ac:chgData name="Lucineida Andrade Oliveira" userId="8bf9d5c5-f842-491c-bdf3-b6782897f978" providerId="ADAL" clId="{4B87FACD-0351-49BC-824F-B628E1652390}" dt="2022-03-30T14:19:42.886" v="169" actId="20577"/>
          <ac:spMkLst>
            <pc:docMk/>
            <pc:sldMk cId="2715446436" sldId="262"/>
            <ac:spMk id="3" creationId="{A755FC15-87C2-4FA7-ABFE-DF951FF595B8}"/>
          </ac:spMkLst>
        </pc:spChg>
      </pc:sldChg>
      <pc:sldChg chg="addSp delSp modSp add mod">
        <pc:chgData name="Lucineida Andrade Oliveira" userId="8bf9d5c5-f842-491c-bdf3-b6782897f978" providerId="ADAL" clId="{4B87FACD-0351-49BC-824F-B628E1652390}" dt="2022-03-30T23:24:08.757" v="199" actId="1076"/>
        <pc:sldMkLst>
          <pc:docMk/>
          <pc:sldMk cId="608797805" sldId="267"/>
        </pc:sldMkLst>
        <pc:spChg chg="mod">
          <ac:chgData name="Lucineida Andrade Oliveira" userId="8bf9d5c5-f842-491c-bdf3-b6782897f978" providerId="ADAL" clId="{4B87FACD-0351-49BC-824F-B628E1652390}" dt="2022-03-30T23:24:04.508" v="198" actId="20577"/>
          <ac:spMkLst>
            <pc:docMk/>
            <pc:sldMk cId="608797805" sldId="267"/>
            <ac:spMk id="3" creationId="{A755FC15-87C2-4FA7-ABFE-DF951FF595B8}"/>
          </ac:spMkLst>
        </pc:spChg>
        <pc:picChg chg="del">
          <ac:chgData name="Lucineida Andrade Oliveira" userId="8bf9d5c5-f842-491c-bdf3-b6782897f978" providerId="ADAL" clId="{4B87FACD-0351-49BC-824F-B628E1652390}" dt="2022-03-30T13:45:35.655" v="1" actId="478"/>
          <ac:picMkLst>
            <pc:docMk/>
            <pc:sldMk cId="608797805" sldId="267"/>
            <ac:picMk id="4" creationId="{BE854314-3EDB-4D2E-97A5-B9AB55D39788}"/>
          </ac:picMkLst>
        </pc:picChg>
        <pc:picChg chg="add del">
          <ac:chgData name="Lucineida Andrade Oliveira" userId="8bf9d5c5-f842-491c-bdf3-b6782897f978" providerId="ADAL" clId="{4B87FACD-0351-49BC-824F-B628E1652390}" dt="2022-03-30T14:04:06.367" v="54" actId="22"/>
          <ac:picMkLst>
            <pc:docMk/>
            <pc:sldMk cId="608797805" sldId="267"/>
            <ac:picMk id="5" creationId="{8B8393C5-7169-4C9E-A87B-3CC07FD05093}"/>
          </ac:picMkLst>
        </pc:picChg>
        <pc:picChg chg="add del mod">
          <ac:chgData name="Lucineida Andrade Oliveira" userId="8bf9d5c5-f842-491c-bdf3-b6782897f978" providerId="ADAL" clId="{4B87FACD-0351-49BC-824F-B628E1652390}" dt="2022-03-30T14:04:38.352" v="64" actId="478"/>
          <ac:picMkLst>
            <pc:docMk/>
            <pc:sldMk cId="608797805" sldId="267"/>
            <ac:picMk id="7" creationId="{7F28C2E8-0A82-457F-BE8A-67CFCA4EDF89}"/>
          </ac:picMkLst>
        </pc:picChg>
        <pc:picChg chg="add mod">
          <ac:chgData name="Lucineida Andrade Oliveira" userId="8bf9d5c5-f842-491c-bdf3-b6782897f978" providerId="ADAL" clId="{4B87FACD-0351-49BC-824F-B628E1652390}" dt="2022-03-30T23:24:08.757" v="199" actId="1076"/>
          <ac:picMkLst>
            <pc:docMk/>
            <pc:sldMk cId="608797805" sldId="267"/>
            <ac:picMk id="9" creationId="{5B718457-654F-4424-ACAB-D0B7533B7A6A}"/>
          </ac:picMkLst>
        </pc:picChg>
        <pc:picChg chg="add del">
          <ac:chgData name="Lucineida Andrade Oliveira" userId="8bf9d5c5-f842-491c-bdf3-b6782897f978" providerId="ADAL" clId="{4B87FACD-0351-49BC-824F-B628E1652390}" dt="2022-03-30T14:05:44.950" v="136" actId="478"/>
          <ac:picMkLst>
            <pc:docMk/>
            <pc:sldMk cId="608797805" sldId="267"/>
            <ac:picMk id="11" creationId="{0FDAD89D-D3F6-43A3-8A6B-2A3C21E2C723}"/>
          </ac:picMkLst>
        </pc:picChg>
        <pc:picChg chg="add del">
          <ac:chgData name="Lucineida Andrade Oliveira" userId="8bf9d5c5-f842-491c-bdf3-b6782897f978" providerId="ADAL" clId="{4B87FACD-0351-49BC-824F-B628E1652390}" dt="2022-03-30T14:05:48.248" v="138" actId="22"/>
          <ac:picMkLst>
            <pc:docMk/>
            <pc:sldMk cId="608797805" sldId="267"/>
            <ac:picMk id="13" creationId="{4CF7CA98-9BFC-4CAB-BD67-8A159377DBE4}"/>
          </ac:picMkLst>
        </pc:picChg>
      </pc:sldChg>
      <pc:sldChg chg="addSp delSp modSp add mod">
        <pc:chgData name="Lucineida Andrade Oliveira" userId="8bf9d5c5-f842-491c-bdf3-b6782897f978" providerId="ADAL" clId="{4B87FACD-0351-49BC-824F-B628E1652390}" dt="2022-03-30T14:09:25.772" v="160" actId="14100"/>
        <pc:sldMkLst>
          <pc:docMk/>
          <pc:sldMk cId="3946245027" sldId="268"/>
        </pc:sldMkLst>
        <pc:spChg chg="mod">
          <ac:chgData name="Lucineida Andrade Oliveira" userId="8bf9d5c5-f842-491c-bdf3-b6782897f978" providerId="ADAL" clId="{4B87FACD-0351-49BC-824F-B628E1652390}" dt="2022-03-30T14:06:49.072" v="156" actId="20577"/>
          <ac:spMkLst>
            <pc:docMk/>
            <pc:sldMk cId="3946245027" sldId="268"/>
            <ac:spMk id="3" creationId="{A755FC15-87C2-4FA7-ABFE-DF951FF595B8}"/>
          </ac:spMkLst>
        </pc:spChg>
        <pc:picChg chg="add mod">
          <ac:chgData name="Lucineida Andrade Oliveira" userId="8bf9d5c5-f842-491c-bdf3-b6782897f978" providerId="ADAL" clId="{4B87FACD-0351-49BC-824F-B628E1652390}" dt="2022-03-30T14:09:25.772" v="160" actId="14100"/>
          <ac:picMkLst>
            <pc:docMk/>
            <pc:sldMk cId="3946245027" sldId="268"/>
            <ac:picMk id="4" creationId="{60C139CA-9966-40EE-8E2D-561B118CB558}"/>
          </ac:picMkLst>
        </pc:picChg>
        <pc:picChg chg="del">
          <ac:chgData name="Lucineida Andrade Oliveira" userId="8bf9d5c5-f842-491c-bdf3-b6782897f978" providerId="ADAL" clId="{4B87FACD-0351-49BC-824F-B628E1652390}" dt="2022-03-30T14:06:28.893" v="140" actId="478"/>
          <ac:picMkLst>
            <pc:docMk/>
            <pc:sldMk cId="3946245027" sldId="268"/>
            <ac:picMk id="9" creationId="{5B718457-654F-4424-ACAB-D0B7533B7A6A}"/>
          </ac:picMkLst>
        </pc:picChg>
      </pc:sldChg>
      <pc:sldChg chg="addSp delSp modSp add mod">
        <pc:chgData name="Lucineida Andrade Oliveira" userId="8bf9d5c5-f842-491c-bdf3-b6782897f978" providerId="ADAL" clId="{4B87FACD-0351-49BC-824F-B628E1652390}" dt="2022-03-30T14:14:45.587" v="164" actId="1076"/>
        <pc:sldMkLst>
          <pc:docMk/>
          <pc:sldMk cId="3733404288" sldId="269"/>
        </pc:sldMkLst>
        <pc:picChg chg="del">
          <ac:chgData name="Lucineida Andrade Oliveira" userId="8bf9d5c5-f842-491c-bdf3-b6782897f978" providerId="ADAL" clId="{4B87FACD-0351-49BC-824F-B628E1652390}" dt="2022-03-30T14:09:33.682" v="162" actId="478"/>
          <ac:picMkLst>
            <pc:docMk/>
            <pc:sldMk cId="3733404288" sldId="269"/>
            <ac:picMk id="4" creationId="{60C139CA-9966-40EE-8E2D-561B118CB558}"/>
          </ac:picMkLst>
        </pc:picChg>
        <pc:picChg chg="add mod">
          <ac:chgData name="Lucineida Andrade Oliveira" userId="8bf9d5c5-f842-491c-bdf3-b6782897f978" providerId="ADAL" clId="{4B87FACD-0351-49BC-824F-B628E1652390}" dt="2022-03-30T14:14:45.587" v="164" actId="1076"/>
          <ac:picMkLst>
            <pc:docMk/>
            <pc:sldMk cId="3733404288" sldId="269"/>
            <ac:picMk id="5" creationId="{8A26E6CF-DD97-4DF9-94AC-D30B1104065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0C34A-D090-4FC3-8F18-C07062F7F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8AAC89-C628-44F7-B683-C2ED01D47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FB8310-2E3E-4459-9F85-841E203B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CBF8-8411-437F-B97F-5AF3A304569C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6A9A04-E57B-4D79-B15D-D9DEFD4D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E5869B-BAC1-4456-93FE-FA95907C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DE98-0428-4FE6-99B0-B24F24A85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16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2336B-EE9A-464C-8CE6-FB7322932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2F3724-5C65-4D51-81BE-109C6434E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E1B3DF-DD9B-425C-81E3-E59811E5E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CBF8-8411-437F-B97F-5AF3A304569C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EE22CD-BC86-4127-8CBF-1FEE31567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6C3D7B-30D7-42AB-AF5C-5131788C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DE98-0428-4FE6-99B0-B24F24A85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64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1A3E02-3AB7-4DAE-AB7F-32E8CCCAA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81B2A8-7B17-461B-A931-8C1F1352E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541C0B-EA9B-48BD-98D9-BD353D53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CBF8-8411-437F-B97F-5AF3A304569C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F3DF4E-F606-4DE3-9D67-D6BEEB76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1BB3AD-E36B-4AB0-B7F9-48B4D6D60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DE98-0428-4FE6-99B0-B24F24A85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4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EE642-59ED-4C4D-9AF5-1860702D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F5D5D0-D30B-450A-B563-B35703BCD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983CBF-02E1-49E2-A659-B65E9E37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CBF8-8411-437F-B97F-5AF3A304569C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232392-AF40-44C3-A737-35280A84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AA3C46-C71F-4D22-84C5-FFE7CE42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DE98-0428-4FE6-99B0-B24F24A85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04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2DE08-97B6-427D-A221-4B70F3C03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A79D5E-7AE5-43CB-BAAD-9B9E12818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58BA3A-6A4F-4262-8333-82822FFA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CBF8-8411-437F-B97F-5AF3A304569C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E1DB48-EAF9-4EDB-923C-E0BF7E2A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F767B0-C945-4D29-ABCE-7D86A9BFF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DE98-0428-4FE6-99B0-B24F24A85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55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68EB0-ADB6-4130-BDC9-A2DCF45B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7EECFB-338A-4C6F-8F44-04D8E8342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B71562-C2E7-4F42-AF0F-49A988226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0F586A-BA69-4ACA-913A-B9676AA1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CBF8-8411-437F-B97F-5AF3A304569C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7D5759-FDA7-4A63-96DB-951FF4ECA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9F59F8-D022-44D8-B521-B2B206AA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DE98-0428-4FE6-99B0-B24F24A85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12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727FD-5E4F-42DA-AAE8-9CDA6031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30984B-8944-49CD-81C7-BFD3B8DD1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B68437-5F31-497D-8C19-F5E353460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1AE4D44-BF5A-461D-BA23-AF405A466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4E530AD-A8EE-442F-8F9D-61B8C39D4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77410F7-7241-4A9A-86D3-36406E5A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CBF8-8411-437F-B97F-5AF3A304569C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5522D8D-0309-43DE-8A02-693B844D7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A4AFDBF-2A72-48FA-97B0-5D76956C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DE98-0428-4FE6-99B0-B24F24A85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64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C38E8-474F-4924-824A-4E829243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65C093-C3E2-47B4-80AA-C8C759FC0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CBF8-8411-437F-B97F-5AF3A304569C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12E855-4DF7-4249-932E-2747DA3D6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9882CC-0DBF-4553-89DC-E6EC0405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DE98-0428-4FE6-99B0-B24F24A85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8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63F9EC4-52E3-4F18-813F-09945F42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CBF8-8411-437F-B97F-5AF3A304569C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C504C2F-E28B-40BC-8673-F5A9C4BF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8386290-0591-4413-9560-B9FB094F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DE98-0428-4FE6-99B0-B24F24A85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1DC933-9D75-46EE-A966-451E433C1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1D9F6B-DAB7-41D3-9D84-E26965423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C111E1-C22B-4CBE-8DFD-C1CAC8472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D53270-446E-4B59-A5B1-96E77C99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CBF8-8411-437F-B97F-5AF3A304569C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D68408-C1BB-4D9F-BF95-6C2FC1D6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F12F04-D675-43E6-8097-ABBC392CB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DE98-0428-4FE6-99B0-B24F24A85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9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8DD47-815C-4607-AA00-841FCAD7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7DC9E93-D977-4F36-9282-8DFE88332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6420ED-2EB3-43FF-A37C-9BC8C81A9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182E23-442D-49AF-AA7E-588A5417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CBF8-8411-437F-B97F-5AF3A304569C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34A958-98CE-4D16-AE97-409CFF1E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6E586F-7D55-450A-ADED-5C4CFCDAE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DE98-0428-4FE6-99B0-B24F24A85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89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1C1AC9B-4786-4A52-9E08-E0F4DC2C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15C80F-3E3E-4B94-B81B-0FB9E5E9C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FDB987-2B7B-4DF0-9528-D428E8652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7CBF8-8411-437F-B97F-5AF3A304569C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4911A0-F0B2-4D30-B146-64D46620D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E0E85A-908D-4FDF-9DA3-9742FB97E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ADE98-0428-4FE6-99B0-B24F24A85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04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mane.everis.com/jiraito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4D1C0-0198-4D4E-B294-4B684D5F1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9" y="2265453"/>
            <a:ext cx="11022874" cy="2175918"/>
          </a:xfrm>
        </p:spPr>
        <p:txBody>
          <a:bodyPr>
            <a:normAutofit/>
          </a:bodyPr>
          <a:lstStyle/>
          <a:p>
            <a:pPr algn="ctr"/>
            <a:r>
              <a:rPr lang="pt-BR" sz="6600" b="1" dirty="0">
                <a:solidFill>
                  <a:schemeClr val="accent5">
                    <a:lumMod val="75000"/>
                  </a:schemeClr>
                </a:solidFill>
              </a:rPr>
              <a:t>Lançamento diário de horas KOSIN</a:t>
            </a:r>
          </a:p>
        </p:txBody>
      </p:sp>
      <p:pic>
        <p:nvPicPr>
          <p:cNvPr id="4" name="Imagem 1">
            <a:extLst>
              <a:ext uri="{FF2B5EF4-FFF2-40B4-BE49-F238E27FC236}">
                <a16:creationId xmlns:a16="http://schemas.microsoft.com/office/drawing/2014/main" id="{11E91F74-8141-492A-9CB4-CF77E3626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728" y="1297984"/>
            <a:ext cx="23526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8187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755FC15-87C2-4FA7-ABFE-DF951FF59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767" y="427764"/>
            <a:ext cx="10764465" cy="1655762"/>
          </a:xfrm>
        </p:spPr>
        <p:txBody>
          <a:bodyPr/>
          <a:lstStyle/>
          <a:p>
            <a:pPr algn="l"/>
            <a:r>
              <a:rPr lang="pt-BR" dirty="0"/>
              <a:t>Confirmar que houve aumento de horas imputadas</a:t>
            </a:r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E854314-3EDB-4D2E-97A5-B9AB55D39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28" y="957391"/>
            <a:ext cx="11085342" cy="569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18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755FC15-87C2-4FA7-ABFE-DF951FF59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767" y="427764"/>
            <a:ext cx="10764465" cy="1655762"/>
          </a:xfrm>
        </p:spPr>
        <p:txBody>
          <a:bodyPr/>
          <a:lstStyle/>
          <a:p>
            <a:pPr algn="l"/>
            <a:r>
              <a:rPr lang="pt-BR" dirty="0"/>
              <a:t>Lançamento de outras atividades ou ausências</a:t>
            </a:r>
          </a:p>
          <a:p>
            <a:pPr algn="l"/>
            <a:r>
              <a:rPr lang="pt-BR" sz="1600" dirty="0"/>
              <a:t>Acessar o link https://umane.everis.com/jiraito/browse/FTVIVO-1</a:t>
            </a:r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B718457-654F-4424-ACAB-D0B7533B7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67" y="1370506"/>
            <a:ext cx="8611145" cy="548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97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755FC15-87C2-4FA7-ABFE-DF951FF59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767" y="427764"/>
            <a:ext cx="10764465" cy="1655762"/>
          </a:xfrm>
        </p:spPr>
        <p:txBody>
          <a:bodyPr/>
          <a:lstStyle/>
          <a:p>
            <a:pPr algn="l"/>
            <a:r>
              <a:rPr lang="pt-BR" dirty="0"/>
              <a:t>Como lançar outras atividades ou ausências</a:t>
            </a:r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0C139CA-9966-40EE-8E2D-561B118CB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67" y="865959"/>
            <a:ext cx="7994372" cy="567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45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755FC15-87C2-4FA7-ABFE-DF951FF59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767" y="427764"/>
            <a:ext cx="10764465" cy="1655762"/>
          </a:xfrm>
        </p:spPr>
        <p:txBody>
          <a:bodyPr/>
          <a:lstStyle/>
          <a:p>
            <a:pPr algn="l"/>
            <a:r>
              <a:rPr lang="pt-BR" dirty="0"/>
              <a:t>Como lançar outras atividades ou ausências</a:t>
            </a:r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A26E6CF-DD97-4DF9-94AC-D30B11040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039" y="1219200"/>
            <a:ext cx="77533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0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755FC15-87C2-4FA7-ABFE-DF951FF59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474" y="466952"/>
            <a:ext cx="9144000" cy="1655762"/>
          </a:xfrm>
        </p:spPr>
        <p:txBody>
          <a:bodyPr/>
          <a:lstStyle/>
          <a:p>
            <a:pPr algn="l"/>
            <a:r>
              <a:rPr lang="pt-BR" dirty="0"/>
              <a:t>Acessar o link do KOSIN: </a:t>
            </a:r>
            <a:r>
              <a:rPr lang="pt-BR" dirty="0">
                <a:hlinkClick r:id="rId2"/>
              </a:rPr>
              <a:t>https://umane.everis.com/jiraito</a:t>
            </a:r>
            <a:endParaRPr lang="pt-BR" dirty="0"/>
          </a:p>
          <a:p>
            <a:pPr algn="l"/>
            <a:endParaRPr lang="pt-BR" dirty="0"/>
          </a:p>
          <a:p>
            <a:pPr algn="l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EA3B9A-7EAA-4A2E-8212-DD6D4ED69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6" y="1194879"/>
            <a:ext cx="10972800" cy="566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8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755FC15-87C2-4FA7-ABFE-DF951FF59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473" y="466952"/>
            <a:ext cx="10764465" cy="1655762"/>
          </a:xfrm>
        </p:spPr>
        <p:txBody>
          <a:bodyPr/>
          <a:lstStyle/>
          <a:p>
            <a:pPr algn="l"/>
            <a:r>
              <a:rPr lang="pt-BR" dirty="0"/>
              <a:t>Acessar a torre na qual você está alocado, se atentar ao </a:t>
            </a:r>
            <a:r>
              <a:rPr lang="pt-BR" dirty="0" err="1"/>
              <a:t>Rollout</a:t>
            </a:r>
            <a:r>
              <a:rPr lang="pt-BR" dirty="0"/>
              <a:t> vigente </a:t>
            </a:r>
          </a:p>
          <a:p>
            <a:pPr algn="l"/>
            <a:endParaRPr lang="pt-BR" dirty="0"/>
          </a:p>
          <a:p>
            <a:pPr algn="l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3E0CDBA-2F2F-495F-85F0-42C2D2614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61" y="1395314"/>
            <a:ext cx="10166251" cy="546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4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755FC15-87C2-4FA7-ABFE-DF951FF59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473" y="466952"/>
            <a:ext cx="10764465" cy="1655762"/>
          </a:xfrm>
        </p:spPr>
        <p:txBody>
          <a:bodyPr/>
          <a:lstStyle/>
          <a:p>
            <a:pPr algn="l"/>
            <a:r>
              <a:rPr lang="pt-BR" dirty="0"/>
              <a:t>Abrir a </a:t>
            </a:r>
            <a:r>
              <a:rPr lang="pt-BR" dirty="0" err="1"/>
              <a:t>Task</a:t>
            </a:r>
            <a:r>
              <a:rPr lang="pt-BR" dirty="0"/>
              <a:t> referente a sua alocação </a:t>
            </a:r>
          </a:p>
          <a:p>
            <a:pPr algn="l"/>
            <a:endParaRPr lang="pt-BR" dirty="0"/>
          </a:p>
          <a:p>
            <a:pPr algn="l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1DCDA80-6A4B-4486-B58D-D3D5581AE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3" y="1194887"/>
            <a:ext cx="10764465" cy="531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42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755FC15-87C2-4FA7-ABFE-DF951FF59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473" y="466952"/>
            <a:ext cx="10764465" cy="1655762"/>
          </a:xfrm>
        </p:spPr>
        <p:txBody>
          <a:bodyPr/>
          <a:lstStyle/>
          <a:p>
            <a:pPr algn="l"/>
            <a:r>
              <a:rPr lang="pt-BR" dirty="0"/>
              <a:t>Visualizar as </a:t>
            </a:r>
            <a:r>
              <a:rPr lang="pt-BR" dirty="0" err="1"/>
              <a:t>Subtasks</a:t>
            </a:r>
            <a:r>
              <a:rPr lang="pt-BR" dirty="0"/>
              <a:t> logo abaixo e identificar as tarefas que realizou no dia que estão assignadas no seu nome </a:t>
            </a:r>
          </a:p>
          <a:p>
            <a:pPr algn="l"/>
            <a:endParaRPr lang="pt-BR" dirty="0"/>
          </a:p>
          <a:p>
            <a:pPr algn="l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C47DD9A-B5C6-460F-BD7A-537F720E1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65" y="1294833"/>
            <a:ext cx="10688573" cy="550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1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755FC15-87C2-4FA7-ABFE-DF951FF59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767" y="2374129"/>
            <a:ext cx="10764465" cy="1655762"/>
          </a:xfrm>
        </p:spPr>
        <p:txBody>
          <a:bodyPr/>
          <a:lstStyle/>
          <a:p>
            <a:pPr algn="l"/>
            <a:r>
              <a:rPr lang="pt-BR" dirty="0"/>
              <a:t>Exemplo: caso tenha trabalhado no dia, em tarefas de execução de testes e de estimativa de projetos, é necessário lançar as horas reais trabalhadas em cada uma.</a:t>
            </a:r>
          </a:p>
          <a:p>
            <a:pPr algn="l"/>
            <a:r>
              <a:rPr lang="pt-BR" dirty="0"/>
              <a:t>(caso não tenha alguma planificada para você, procurar o líder)</a:t>
            </a:r>
          </a:p>
          <a:p>
            <a:pPr algn="l"/>
            <a:endParaRPr lang="pt-BR" dirty="0"/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5446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755FC15-87C2-4FA7-ABFE-DF951FF59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767" y="427764"/>
            <a:ext cx="10764465" cy="1655762"/>
          </a:xfrm>
        </p:spPr>
        <p:txBody>
          <a:bodyPr/>
          <a:lstStyle/>
          <a:p>
            <a:pPr algn="l"/>
            <a:r>
              <a:rPr lang="pt-BR" dirty="0"/>
              <a:t>Para realizar o lançamento de horas em uma atividade, é necessário selecionar a </a:t>
            </a:r>
            <a:r>
              <a:rPr lang="pt-BR" dirty="0" err="1"/>
              <a:t>Sub-Task</a:t>
            </a:r>
            <a:r>
              <a:rPr lang="pt-BR" dirty="0"/>
              <a:t> desejada.</a:t>
            </a:r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3EAF2D-8298-4A51-B4C8-6B17F3D46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481" y="1850163"/>
            <a:ext cx="69627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755FC15-87C2-4FA7-ABFE-DF951FF59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767" y="427764"/>
            <a:ext cx="10764465" cy="1655762"/>
          </a:xfrm>
        </p:spPr>
        <p:txBody>
          <a:bodyPr/>
          <a:lstStyle/>
          <a:p>
            <a:pPr algn="l"/>
            <a:r>
              <a:rPr lang="pt-BR" dirty="0"/>
              <a:t>Clicar no + da opção Time Tracking </a:t>
            </a:r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9952355-BADC-446A-99BF-62AB54190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973" y="1055184"/>
            <a:ext cx="8764172" cy="448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90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755FC15-87C2-4FA7-ABFE-DF951FF59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767" y="427764"/>
            <a:ext cx="10764465" cy="1655762"/>
          </a:xfrm>
        </p:spPr>
        <p:txBody>
          <a:bodyPr/>
          <a:lstStyle/>
          <a:p>
            <a:pPr algn="l"/>
            <a:r>
              <a:rPr lang="pt-BR" dirty="0"/>
              <a:t>Imputar as horas gastas na atividade</a:t>
            </a:r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4D723E8-9BBC-4E0E-9E5E-17A2D2EBA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49" y="960223"/>
            <a:ext cx="77343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834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07219760D7B40BFAB80F8BD0C664C" ma:contentTypeVersion="4" ma:contentTypeDescription="Create a new document." ma:contentTypeScope="" ma:versionID="0eeed2544c895806c058472d44cc7814">
  <xsd:schema xmlns:xsd="http://www.w3.org/2001/XMLSchema" xmlns:xs="http://www.w3.org/2001/XMLSchema" xmlns:p="http://schemas.microsoft.com/office/2006/metadata/properties" xmlns:ns2="1d3fb8e0-d66c-4c88-a336-d9151aa26cb5" xmlns:ns3="805ed245-1d50-49dc-a20b-96e1ba8d1410" targetNamespace="http://schemas.microsoft.com/office/2006/metadata/properties" ma:root="true" ma:fieldsID="ac9dd9ac67b86b5217535435660d3d68" ns2:_="" ns3:_="">
    <xsd:import namespace="1d3fb8e0-d66c-4c88-a336-d9151aa26cb5"/>
    <xsd:import namespace="805ed245-1d50-49dc-a20b-96e1ba8d14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3fb8e0-d66c-4c88-a336-d9151aa26c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5ed245-1d50-49dc-a20b-96e1ba8d141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CB65F3-76EF-44B9-8BB4-452FFACA3FED}"/>
</file>

<file path=customXml/itemProps2.xml><?xml version="1.0" encoding="utf-8"?>
<ds:datastoreItem xmlns:ds="http://schemas.openxmlformats.org/officeDocument/2006/customXml" ds:itemID="{DBF81642-6084-4DA9-B8AA-B480C08D6FF6}"/>
</file>

<file path=customXml/itemProps3.xml><?xml version="1.0" encoding="utf-8"?>
<ds:datastoreItem xmlns:ds="http://schemas.openxmlformats.org/officeDocument/2006/customXml" ds:itemID="{6218E4D1-6B9D-44FF-9A87-F3EDB9A9CC11}"/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175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Lançamento diário de horas KOSIN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Lançamento diário de horas KOSIN</dc:title>
  <dc:creator>Lucineida Andrade Oliveira</dc:creator>
  <cp:lastModifiedBy>Lucineida Andrade Oliveira</cp:lastModifiedBy>
  <cp:revision>1</cp:revision>
  <dcterms:created xsi:type="dcterms:W3CDTF">2022-03-29T19:40:48Z</dcterms:created>
  <dcterms:modified xsi:type="dcterms:W3CDTF">2022-03-31T00:28:16Z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0x01010001007219760D7B40BFAB80F8BD0C664C</vt:lpwstr>
  </property>
</Properties>
</file>