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Visualizing Regresion Discontinity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 Nguyen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Statistics - Focal Community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created_date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m_toxicity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m_identity_attack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m_insult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p_toxicity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p_identity_attack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p_insult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2019-09-28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0.3310084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0.0135714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0.1289217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0.1062802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2019-09-29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0.2093660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0.0124813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0.0698800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0.1847826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0.0108696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0.0597826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2019-09-30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0.3365034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0.0146867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0.1527977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0.3386243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0.0052910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0.1402116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0.2105917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0.0143560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0.0715028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0.1956522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0.0054348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0.0543478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0.2410209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0.0082379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0.0759891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0.2413793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0.0551724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0.2588818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0.0062354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0.1056009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0.2375479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0.0881226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0.2556396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0.0135816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0.0889953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0.2387268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0.0026525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0.0742706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0.3156507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0.0147776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0.1223549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0.3195266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0.0029586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0.0946746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0.2300988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0.0108683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0.0828937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0.2292994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0.0541401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0.2042268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0.0094024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0.0652748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0.2004556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0.0546697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0.2152099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0.0098777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0.0733577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0.2136364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0.0022727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0.0477273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0.2420333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0.0144941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0.0939349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0.2451193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0.0650759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0.2388441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0.0101766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0.0883191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0.2342733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0.0780911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0.2607228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0.0076250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0.0683391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0.2450980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0.0024510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0.0392157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0.1887222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0.0053770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0.0564168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0.1671642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0.0029851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0.0388060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0.2300381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0.0054839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0.0760668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0.2225352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0.0535211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0.2344846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0.0084985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0.0781753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0.2280702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0.0029240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0.0467836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0.2319788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0.0124803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0.0806875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0.2161172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0.0036630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0.0695971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0.2510785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0.0104776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0.0778705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0.2375691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0.0552486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0.2657187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0.0143361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0.0984404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0.2575758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0.0075758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0.0858586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0.2702445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0.0163988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0.2759434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0.0070755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0.0754717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0.3023439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0.0120376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0.1070734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0.3017241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0.0034483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0.0965517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0.2557033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0.0192554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0.0767412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0.2323232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0.0101010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0.0555556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0.2290665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0.0088837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0.0837843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0.2040816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0.0686456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0.3137189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0.0205712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0.1218327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0.3036952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0.0103926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0.1050808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0.3092424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0.0155089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0.1311534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0.2992126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0.0034996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0.1198600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0.2597514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0.0161689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0.0977066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0.2486065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0.0055741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0.0802676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0.2634797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0.0179468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0.1049565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0.2494357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0.0045147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0.0846501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0.2440751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0.0129296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0.0827836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0.2314578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0.0025575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0.0626598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0.3148443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0.0187672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0.1330512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0.3110261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0.0089229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0.1166348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0.2072375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0.0080652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0.0710291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0.1848875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0.0546624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0.2738117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0.0124250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0.1079941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0.2748948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0.0028050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0.0883590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0.2651266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0.0148489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0.1067327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0.2584009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0.0046350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0.0926999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2019-10-31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0.2790659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0.0160489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0.1060473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0.2728411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0.0075094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0.0876095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0.2277068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0.0126672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0.0800828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0.2051672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0.0045593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0.0623100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0.2682568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0.0141924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0.0926645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0.2548263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0.0077220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0.0656371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0.2409060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0.0079310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0.0974115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0.2267081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0.0745342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0.2368619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0.0085039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0.0867194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0.2229299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0.0015924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0.0732484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0.2602153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0.0124116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0.0919768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0.2583942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0.0029197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0.0744526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0.2644238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0.0098400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0.0874672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0.2581369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0.0639731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0.2514517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0.0110039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0.0893011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0.2388818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0.0038119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0.0686150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0.2812533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0.0095577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0.0940354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0.2602546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0.0014144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0.0693069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0.2858794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0.0090073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0.0951674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0.2753404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0.0786687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0.2826792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0.0098004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0.1043721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0.2722343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0.0856833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0.2241101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0.0101896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0.0716758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0.2184769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0.0024969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0.0499376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0.2372074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0.0143662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0.0936280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0.2196879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0.0096038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0.0792317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0.2428948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0.0095967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0.0845650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0.2411348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0.0014184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0.0638298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0.2214021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0.0067528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0.0857822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0.2145546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0.0012547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0.0727729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0.2265181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0.0077770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0.0750283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0.2237522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0.0550775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0.2492543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0.0095916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0.0790314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0.2465753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0.0015221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0.0547945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0.1949617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0.0085376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0.0591332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0.1736771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0.0013569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0.0393487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0.2180223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0.0070505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0.0686553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0.1994342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0.0014144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0.0537482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0.2399459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0.0075159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0.0791608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0.2219275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0.0017683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0.0610080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0.2183095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0.0077768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0.0727332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0.2019635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0.0532959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0.2370259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0.0105621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0.0715790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0.2223881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0.0044776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0.0492537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0.2152000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0.0075903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0.0646458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0.2062193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0.0016367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0.0409165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0.2040235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0.0097705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0.0576116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0.1938580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0.0038388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0.0326296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0.2013207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0.0072514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0.0636722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0.1825038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0.0015083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0.0512821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0.2333376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0.0079406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0.0811790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0.2230088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0.0035398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0.0566372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0.2484966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0.0097672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0.0826150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0.2542153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0.0025940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0.0661479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2019-11-27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0.2724977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0.0114754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0.0978998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0.2580645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0.0053763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0.0806452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H1: The harassment towards community members declines after the implementation of the moderation bot</a:t>
            </a:r>
          </a:p>
          <a:p>
            <a:pPr lvl="0"/>
            <a:r>
              <a:rPr/>
              <a:t>H2: The harassment towards other outgroup members will increase in community discussion after the implementation of the bot.</a:t>
            </a:r>
          </a:p>
          <a:p>
            <a:pPr lvl="0"/>
            <a:r>
              <a:rPr/>
              <a:t>H3: After the implementation of the bot, communities with similar topics and without bot moderation (human-only moderated communities) will experience an increase in harassment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H1: Toxicity within the focal community</a:t>
            </a:r>
          </a:p>
        </p:txBody>
      </p:sp>
      <p:pic>
        <p:nvPicPr>
          <p:cNvPr descr="Visual_RDD_files/figure-pptx/visualizing-toxic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Visual_RDD_files/figure-pptx/visualizing-toxicity-prec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H1: Identity Attack within the focal community</a:t>
            </a:r>
          </a:p>
        </p:txBody>
      </p:sp>
      <p:pic>
        <p:nvPicPr>
          <p:cNvPr descr="Visual_RDD_files/figure-pptx/visualizing-identityattac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Visual_RDD_files/figure-pptx/visualizing-identityattack-prec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H1: Insult within the focal community</a:t>
            </a:r>
          </a:p>
        </p:txBody>
      </p:sp>
      <p:pic>
        <p:nvPicPr>
          <p:cNvPr descr="Visual_RDD_files/figure-pptx/visualizing-insul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Visual_RDD_files/figure-pptx/visualizing-insult-perc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H1: Synthetic Control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Regresion Discontinity</dc:title>
  <dc:creator>An Nguyen</dc:creator>
  <cp:keywords/>
  <dcterms:created xsi:type="dcterms:W3CDTF">2022-08-09T20:45:34Z</dcterms:created>
  <dcterms:modified xsi:type="dcterms:W3CDTF">2022-08-09T20:45:34Z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