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20" d="100"/>
          <a:sy n="120" d="100"/>
        </p:scale>
        <p:origin x="-12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1F8-DB1C-0643-8F48-6158441B6B7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11E-E24B-4845-A91B-2CDC5EFD8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1F8-DB1C-0643-8F48-6158441B6B7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11E-E24B-4845-A91B-2CDC5EFD8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1F8-DB1C-0643-8F48-6158441B6B7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11E-E24B-4845-A91B-2CDC5EFD8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1F8-DB1C-0643-8F48-6158441B6B7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11E-E24B-4845-A91B-2CDC5EFD8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1F8-DB1C-0643-8F48-6158441B6B7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11E-E24B-4845-A91B-2CDC5EFD8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1F8-DB1C-0643-8F48-6158441B6B7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11E-E24B-4845-A91B-2CDC5EFD8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1F8-DB1C-0643-8F48-6158441B6B7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11E-E24B-4845-A91B-2CDC5EFD8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1F8-DB1C-0643-8F48-6158441B6B7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11E-E24B-4845-A91B-2CDC5EFD8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1F8-DB1C-0643-8F48-6158441B6B7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11E-E24B-4845-A91B-2CDC5EFD8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1F8-DB1C-0643-8F48-6158441B6B7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11E-E24B-4845-A91B-2CDC5EFD8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1F8-DB1C-0643-8F48-6158441B6B7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11E-E24B-4845-A91B-2CDC5EFD8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F61F8-DB1C-0643-8F48-6158441B6B7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7C11E-E24B-4845-A91B-2CDC5EFD87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618" y="537830"/>
            <a:ext cx="6312764" cy="837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546754" y="7345819"/>
            <a:ext cx="1953255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Legend</a:t>
            </a:r>
          </a:p>
          <a:p>
            <a:r>
              <a:rPr lang="en-US" sz="1400" b="1" dirty="0"/>
              <a:t>       	</a:t>
            </a:r>
            <a:r>
              <a:rPr lang="en-US" sz="1400" dirty="0"/>
              <a:t>Limestone Forest</a:t>
            </a:r>
          </a:p>
          <a:p>
            <a:r>
              <a:rPr lang="en-US" sz="1400" dirty="0"/>
              <a:t>	Urban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Exclosure</a:t>
            </a:r>
            <a:endParaRPr lang="en-US" sz="1400" dirty="0"/>
          </a:p>
          <a:p>
            <a:r>
              <a:rPr lang="en-US" sz="1400" dirty="0"/>
              <a:t>            Transect</a:t>
            </a:r>
          </a:p>
          <a:p>
            <a:endParaRPr lang="en-US" sz="1400" dirty="0"/>
          </a:p>
          <a:p>
            <a:r>
              <a:rPr lang="en-US" sz="1400" b="1" dirty="0"/>
              <a:t>			</a:t>
            </a:r>
          </a:p>
          <a:p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4679921" y="7644924"/>
            <a:ext cx="317825" cy="214806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79923" y="7859730"/>
            <a:ext cx="317824" cy="1853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79922" y="8045109"/>
            <a:ext cx="317825" cy="15595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Or 24"/>
          <p:cNvSpPr/>
          <p:nvPr/>
        </p:nvSpPr>
        <p:spPr>
          <a:xfrm>
            <a:off x="4723188" y="8230488"/>
            <a:ext cx="202996" cy="213444"/>
          </a:xfrm>
          <a:prstGeom prst="flowChartOr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lowchart: Or 25"/>
          <p:cNvSpPr/>
          <p:nvPr/>
        </p:nvSpPr>
        <p:spPr>
          <a:xfrm>
            <a:off x="3726320" y="5111282"/>
            <a:ext cx="147180" cy="126524"/>
          </a:xfrm>
          <a:prstGeom prst="flowChartOr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owchart: Or 32"/>
          <p:cNvSpPr/>
          <p:nvPr/>
        </p:nvSpPr>
        <p:spPr>
          <a:xfrm>
            <a:off x="4756130" y="4188188"/>
            <a:ext cx="147180" cy="126524"/>
          </a:xfrm>
          <a:prstGeom prst="flowChartOr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owchart: Or 33"/>
          <p:cNvSpPr/>
          <p:nvPr/>
        </p:nvSpPr>
        <p:spPr>
          <a:xfrm>
            <a:off x="5213683" y="3846752"/>
            <a:ext cx="147180" cy="126524"/>
          </a:xfrm>
          <a:prstGeom prst="flowChartOr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owchart: Or 34"/>
          <p:cNvSpPr/>
          <p:nvPr/>
        </p:nvSpPr>
        <p:spPr>
          <a:xfrm>
            <a:off x="5262422" y="3754863"/>
            <a:ext cx="147180" cy="126524"/>
          </a:xfrm>
          <a:prstGeom prst="flowChartOr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lowchart: Or 35"/>
          <p:cNvSpPr/>
          <p:nvPr/>
        </p:nvSpPr>
        <p:spPr>
          <a:xfrm>
            <a:off x="5308579" y="3672719"/>
            <a:ext cx="147180" cy="126524"/>
          </a:xfrm>
          <a:prstGeom prst="flowChartOr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lowchart: Or 36"/>
          <p:cNvSpPr/>
          <p:nvPr/>
        </p:nvSpPr>
        <p:spPr>
          <a:xfrm>
            <a:off x="5348220" y="3580830"/>
            <a:ext cx="147180" cy="126524"/>
          </a:xfrm>
          <a:prstGeom prst="flowChartOr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Or 37"/>
          <p:cNvSpPr/>
          <p:nvPr/>
        </p:nvSpPr>
        <p:spPr>
          <a:xfrm>
            <a:off x="4822268" y="4110401"/>
            <a:ext cx="147180" cy="126524"/>
          </a:xfrm>
          <a:prstGeom prst="flowChartOr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lowchart: Or 38"/>
          <p:cNvSpPr/>
          <p:nvPr/>
        </p:nvSpPr>
        <p:spPr>
          <a:xfrm>
            <a:off x="5459478" y="3248674"/>
            <a:ext cx="147180" cy="126524"/>
          </a:xfrm>
          <a:prstGeom prst="flowChartOr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owchart: Or 39"/>
          <p:cNvSpPr/>
          <p:nvPr/>
        </p:nvSpPr>
        <p:spPr>
          <a:xfrm>
            <a:off x="5110355" y="2994138"/>
            <a:ext cx="147180" cy="126524"/>
          </a:xfrm>
          <a:prstGeom prst="flowChartOr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owchart: Or 40"/>
          <p:cNvSpPr/>
          <p:nvPr/>
        </p:nvSpPr>
        <p:spPr>
          <a:xfrm>
            <a:off x="4473164" y="2966913"/>
            <a:ext cx="147180" cy="126524"/>
          </a:xfrm>
          <a:prstGeom prst="flowChartOr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Or 41"/>
          <p:cNvSpPr/>
          <p:nvPr/>
        </p:nvSpPr>
        <p:spPr>
          <a:xfrm>
            <a:off x="3726320" y="3871511"/>
            <a:ext cx="147180" cy="126524"/>
          </a:xfrm>
          <a:prstGeom prst="flowChartOr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Or 42"/>
          <p:cNvSpPr/>
          <p:nvPr/>
        </p:nvSpPr>
        <p:spPr>
          <a:xfrm>
            <a:off x="4315597" y="2435976"/>
            <a:ext cx="147180" cy="126524"/>
          </a:xfrm>
          <a:prstGeom prst="flowChartOr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Or 43"/>
          <p:cNvSpPr/>
          <p:nvPr/>
        </p:nvSpPr>
        <p:spPr>
          <a:xfrm>
            <a:off x="4511214" y="2270161"/>
            <a:ext cx="147180" cy="126524"/>
          </a:xfrm>
          <a:prstGeom prst="flowChartOr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Or 44"/>
          <p:cNvSpPr/>
          <p:nvPr/>
        </p:nvSpPr>
        <p:spPr>
          <a:xfrm>
            <a:off x="4395896" y="2270161"/>
            <a:ext cx="147180" cy="126524"/>
          </a:xfrm>
          <a:prstGeom prst="flowChartOr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Guam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 Marie Gawel</dc:creator>
  <cp:lastModifiedBy>Ann Marie Gawel</cp:lastModifiedBy>
  <cp:revision>4</cp:revision>
  <dcterms:created xsi:type="dcterms:W3CDTF">2012-03-30T00:38:40Z</dcterms:created>
  <dcterms:modified xsi:type="dcterms:W3CDTF">2017-05-30T02:43:51Z</dcterms:modified>
</cp:coreProperties>
</file>