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1" d="100"/>
          <a:sy n="61" d="100"/>
        </p:scale>
        <p:origin x="-35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8FD2-FA75-6843-BC58-D1AA14352ED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7005527" y="930309"/>
            <a:ext cx="3752568" cy="3796747"/>
          </a:xfrm>
          <a:prstGeom prst="line">
            <a:avLst/>
          </a:prstGeom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0324" y="1852169"/>
            <a:ext cx="4931754" cy="369332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100-m x 1-m belt vegetation transect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80324" y="5289723"/>
            <a:ext cx="47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~100-m x 2-m belt transect for scat counts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19825" y="492988"/>
            <a:ext cx="4412974" cy="4671391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315401" y="2766685"/>
            <a:ext cx="47474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~100-m x 2-m belt transect for scat counts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7504" y="930309"/>
            <a:ext cx="2395331" cy="3701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78694" y="930309"/>
            <a:ext cx="2395331" cy="3701326"/>
          </a:xfrm>
          <a:prstGeom prst="rect">
            <a:avLst/>
          </a:prstGeom>
          <a:noFill/>
          <a:ln w="38100" cmpd="dbl">
            <a:solidFill>
              <a:schemeClr val="tx1">
                <a:lumMod val="75000"/>
                <a:lumOff val="25000"/>
              </a:schemeClr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83036" y="1013791"/>
            <a:ext cx="2221396" cy="352839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38049" y="2177822"/>
            <a:ext cx="136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– 14 seedlings from 6 species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8641" y="2166520"/>
            <a:ext cx="136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– 14 seedlings from 6 species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23421" y="4908331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FENCED – 1.8-m chicken wire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56" y="4882055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UNFENCED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3433969" y="492988"/>
            <a:ext cx="0" cy="2637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33969" y="641131"/>
            <a:ext cx="7701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5887163" y="513509"/>
            <a:ext cx="0" cy="2637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20935" y="641131"/>
            <a:ext cx="7701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27408" y="456465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3.5 m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134424" y="1013791"/>
            <a:ext cx="0" cy="13720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H="1">
            <a:off x="3134422" y="3170126"/>
            <a:ext cx="2" cy="14615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2971513" y="1013791"/>
            <a:ext cx="3258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2971512" y="4634606"/>
            <a:ext cx="3258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62681" y="2522483"/>
            <a:ext cx="8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 m</a:t>
            </a: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631380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Guam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Marie Gawel</dc:creator>
  <cp:lastModifiedBy>Ann Marie Gawel</cp:lastModifiedBy>
  <cp:revision>15</cp:revision>
  <dcterms:created xsi:type="dcterms:W3CDTF">2011-07-25T06:39:31Z</dcterms:created>
  <dcterms:modified xsi:type="dcterms:W3CDTF">2017-05-24T05:15:27Z</dcterms:modified>
</cp:coreProperties>
</file>