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4" d="100"/>
          <a:sy n="64" d="100"/>
        </p:scale>
        <p:origin x="62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8FD2-FA75-6843-BC58-D1AA14352EDB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414-664C-EB4D-A876-7179EC43A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8FD2-FA75-6843-BC58-D1AA14352EDB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414-664C-EB4D-A876-7179EC43A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8FD2-FA75-6843-BC58-D1AA14352EDB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414-664C-EB4D-A876-7179EC43A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8FD2-FA75-6843-BC58-D1AA14352EDB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414-664C-EB4D-A876-7179EC43A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8FD2-FA75-6843-BC58-D1AA14352EDB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414-664C-EB4D-A876-7179EC43A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8FD2-FA75-6843-BC58-D1AA14352EDB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414-664C-EB4D-A876-7179EC43A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8FD2-FA75-6843-BC58-D1AA14352EDB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414-664C-EB4D-A876-7179EC43A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8FD2-FA75-6843-BC58-D1AA14352EDB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414-664C-EB4D-A876-7179EC43A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8FD2-FA75-6843-BC58-D1AA14352EDB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414-664C-EB4D-A876-7179EC43A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8FD2-FA75-6843-BC58-D1AA14352EDB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414-664C-EB4D-A876-7179EC43A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8FD2-FA75-6843-BC58-D1AA14352EDB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414-664C-EB4D-A876-7179EC43A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E8FD2-FA75-6843-BC58-D1AA14352EDB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06414-664C-EB4D-A876-7179EC43A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371600" y="1228194"/>
            <a:ext cx="5763406" cy="13958"/>
          </a:xfrm>
          <a:prstGeom prst="line">
            <a:avLst/>
          </a:prstGeom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-839093" y="3440475"/>
            <a:ext cx="4424563" cy="1588"/>
          </a:xfrm>
          <a:prstGeom prst="line">
            <a:avLst/>
          </a:prstGeom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4931291" y="3433497"/>
            <a:ext cx="4410606" cy="1588"/>
          </a:xfrm>
          <a:prstGeom prst="line">
            <a:avLst/>
          </a:prstGeom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371600" y="5652758"/>
            <a:ext cx="5765788" cy="793"/>
          </a:xfrm>
          <a:prstGeom prst="line">
            <a:avLst/>
          </a:prstGeom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088488" y="949059"/>
            <a:ext cx="6391380" cy="4926734"/>
          </a:xfrm>
          <a:prstGeom prst="line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84174" y="2576701"/>
            <a:ext cx="3180521" cy="369332"/>
          </a:xfrm>
          <a:prstGeom prst="rect">
            <a:avLst/>
          </a:prstGeom>
          <a:noFill/>
          <a:scene3d>
            <a:camera prst="orthographicFront">
              <a:rot lat="0" lon="0" rev="222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dirty="0"/>
              <a:t>100-m vegetation transect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37388" y="2268924"/>
            <a:ext cx="1940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Walking transects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~100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per side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(sign counts)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Guam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 Marie Gawel</dc:creator>
  <cp:lastModifiedBy>Ann Marie Gawel</cp:lastModifiedBy>
  <cp:revision>4</cp:revision>
  <dcterms:created xsi:type="dcterms:W3CDTF">2011-07-25T06:39:31Z</dcterms:created>
  <dcterms:modified xsi:type="dcterms:W3CDTF">2017-05-19T07:41:17Z</dcterms:modified>
</cp:coreProperties>
</file>