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HOUSE SALES IN NORTWESTERN COUNTY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93146"/>
            <a:ext cx="8825658" cy="86142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Bedroom vs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268" y="2052638"/>
            <a:ext cx="513124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Linear Regression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1.‘bedrooms</a:t>
            </a:r>
            <a:r>
              <a:rPr lang="en-US" dirty="0"/>
              <a:t>’ </a:t>
            </a:r>
            <a:r>
              <a:rPr lang="en-US" dirty="0" smtClean="0"/>
              <a:t>vs </a:t>
            </a:r>
            <a:r>
              <a:rPr lang="en-US" dirty="0"/>
              <a:t>‘price’</a:t>
            </a:r>
          </a:p>
          <a:p>
            <a:pPr marL="0" indent="0">
              <a:buNone/>
            </a:pPr>
            <a:r>
              <a:rPr lang="en-US" dirty="0" smtClean="0"/>
              <a:t>2.‘grade</a:t>
            </a:r>
            <a:r>
              <a:rPr lang="en-US" dirty="0"/>
              <a:t>’ vs ‘price’</a:t>
            </a:r>
          </a:p>
          <a:p>
            <a:r>
              <a:rPr lang="en-US" b="1" dirty="0"/>
              <a:t>Multiple Regression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1.‘bedrooms</a:t>
            </a:r>
            <a:r>
              <a:rPr lang="en-US" dirty="0"/>
              <a:t>’,’grade’, ‘sqft_living’, ‘</a:t>
            </a:r>
            <a:r>
              <a:rPr lang="en-US" dirty="0" err="1"/>
              <a:t>sqft_above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 smtClean="0"/>
              <a:t>2.‘bedrooms</a:t>
            </a:r>
            <a:r>
              <a:rPr lang="en-US" dirty="0"/>
              <a:t>’,’bathrooms’, ‘sqft_living’, ‘</a:t>
            </a:r>
            <a:r>
              <a:rPr lang="en-US" dirty="0" err="1"/>
              <a:t>sqft_lot</a:t>
            </a:r>
            <a:r>
              <a:rPr lang="en-US" dirty="0"/>
              <a:t>’, ‘floors’, ‘waterfront’, ‘view’, ‘grade’, ‘</a:t>
            </a:r>
            <a:r>
              <a:rPr lang="en-US" dirty="0" err="1"/>
              <a:t>sqft_above</a:t>
            </a:r>
            <a:r>
              <a:rPr lang="en-US" dirty="0"/>
              <a:t>’, ‘</a:t>
            </a:r>
            <a:r>
              <a:rPr lang="en-US" dirty="0" err="1"/>
              <a:t>sqft_basement</a:t>
            </a:r>
            <a:r>
              <a:rPr lang="en-US" dirty="0"/>
              <a:t>’, ‘</a:t>
            </a:r>
            <a:r>
              <a:rPr lang="en-US" dirty="0" err="1"/>
              <a:t>lat</a:t>
            </a:r>
            <a:r>
              <a:rPr lang="en-US" dirty="0"/>
              <a:t>’, ‘sqft_living15’</a:t>
            </a:r>
          </a:p>
          <a:p>
            <a:r>
              <a:rPr lang="en-US" b="1" dirty="0"/>
              <a:t>Polynomial Regression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1.degree=2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2.degree=3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8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&amp;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model 1 gives R-squared testing: 0.555</a:t>
            </a:r>
          </a:p>
          <a:p>
            <a:r>
              <a:rPr lang="en-US" dirty="0" smtClean="0"/>
              <a:t>Complex model 2 gives R-squared testing: 0.672</a:t>
            </a:r>
          </a:p>
          <a:p>
            <a:r>
              <a:rPr lang="en-US" dirty="0" smtClean="0"/>
              <a:t>Complex  model 3 gives R-squared testing: 0.759</a:t>
            </a:r>
          </a:p>
          <a:p>
            <a:endParaRPr lang="en-US" dirty="0"/>
          </a:p>
          <a:p>
            <a:r>
              <a:rPr lang="en-US" sz="2800" dirty="0"/>
              <a:t>Complex Model_3 gives us R-squared (testing) score of 0.759. From above reports, we can conclude that Polynomial regression for degree=2, is best solution.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920"/>
              </a:lnSpc>
            </a:pPr>
            <a:r>
              <a:rPr lang="en-US" sz="4400" dirty="0">
                <a:solidFill>
                  <a:srgbClr val="FFFFFF"/>
                </a:solidFill>
                <a:latin typeface="Anonymous Pro Bold"/>
              </a:rPr>
              <a:t>Experimental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Business Problem</a:t>
            </a:r>
          </a:p>
          <a:p>
            <a:r>
              <a:rPr lang="en-US" dirty="0" smtClean="0"/>
              <a:t> </a:t>
            </a:r>
            <a:r>
              <a:rPr lang="en-US" dirty="0"/>
              <a:t>Data Understanding</a:t>
            </a:r>
          </a:p>
          <a:p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Preparation</a:t>
            </a:r>
          </a:p>
          <a:p>
            <a:r>
              <a:rPr lang="en-US" dirty="0"/>
              <a:t> </a:t>
            </a:r>
            <a:r>
              <a:rPr lang="en-US" dirty="0" smtClean="0"/>
              <a:t>Data Analysis</a:t>
            </a:r>
          </a:p>
          <a:p>
            <a:r>
              <a:rPr lang="en-US" dirty="0" smtClean="0"/>
              <a:t>Regression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Conclusions </a:t>
            </a:r>
            <a:r>
              <a:rPr lang="en-US" dirty="0"/>
              <a:t>and Recommendations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various features that affect the </a:t>
            </a:r>
            <a:r>
              <a:rPr lang="en-US" dirty="0" smtClean="0"/>
              <a:t>house sales </a:t>
            </a:r>
            <a:r>
              <a:rPr lang="en-US" dirty="0"/>
              <a:t>in </a:t>
            </a:r>
            <a:r>
              <a:rPr lang="en-US" dirty="0" smtClean="0"/>
              <a:t>Northwestern </a:t>
            </a:r>
            <a:r>
              <a:rPr lang="en-US" dirty="0"/>
              <a:t>County and develop a prediction model which can give us a good prediction on the price of the house based on other variables.</a:t>
            </a:r>
          </a:p>
        </p:txBody>
      </p:sp>
      <p:sp>
        <p:nvSpPr>
          <p:cNvPr id="4" name="TextBox 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4000" dirty="0">
                <a:solidFill>
                  <a:srgbClr val="FFFFFF"/>
                </a:solidFill>
                <a:latin typeface="Anonymous Pro Bold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3853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  <a:latin typeface="Anonymous Pro Bold"/>
              </a:rPr>
              <a:t>Analysis Objectives</a:t>
            </a:r>
            <a:br>
              <a:rPr lang="en-US" sz="4400" dirty="0">
                <a:solidFill>
                  <a:srgbClr val="FFFFFF"/>
                </a:solidFill>
                <a:latin typeface="Anonymous Pro 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the data and find out features that affect the prices of houses and come up with a prediction model for the house prices.</a:t>
            </a:r>
          </a:p>
          <a:p>
            <a:r>
              <a:rPr lang="en-US" dirty="0"/>
              <a:t>Develop a list of recommendations for residents of Northwestern County on what to consider while buying a house</a:t>
            </a:r>
          </a:p>
        </p:txBody>
      </p:sp>
    </p:spTree>
    <p:extLst>
      <p:ext uri="{BB962C8B-B14F-4D97-AF65-F5344CB8AC3E}">
        <p14:creationId xmlns:p14="http://schemas.microsoft.com/office/powerpoint/2010/main" val="4293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kc_house_data.csv</a:t>
            </a:r>
          </a:p>
        </p:txBody>
      </p:sp>
    </p:spTree>
    <p:extLst>
      <p:ext uri="{BB962C8B-B14F-4D97-AF65-F5344CB8AC3E}">
        <p14:creationId xmlns:p14="http://schemas.microsoft.com/office/powerpoint/2010/main" val="424832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  <a:latin typeface="Anonymous Pro Bold"/>
              </a:rPr>
              <a:t>Data Preparation</a:t>
            </a:r>
            <a:br>
              <a:rPr lang="en-US" sz="4400" dirty="0">
                <a:solidFill>
                  <a:srgbClr val="FFFFFF"/>
                </a:solidFill>
                <a:latin typeface="Anonymous Pro 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steps taken to prepare the data for analysis </a:t>
            </a:r>
            <a:r>
              <a:rPr lang="en-US" dirty="0" smtClean="0"/>
              <a:t>were:</a:t>
            </a:r>
          </a:p>
          <a:p>
            <a:r>
              <a:rPr lang="en-US" dirty="0" smtClean="0"/>
              <a:t>Dropping </a:t>
            </a:r>
            <a:r>
              <a:rPr lang="en-US" dirty="0"/>
              <a:t>the columns that are redundant and not required for the </a:t>
            </a:r>
            <a:r>
              <a:rPr lang="en-US" dirty="0" smtClean="0"/>
              <a:t>analysis.</a:t>
            </a:r>
            <a:endParaRPr lang="en-US" dirty="0"/>
          </a:p>
          <a:p>
            <a:r>
              <a:rPr lang="en-US" dirty="0"/>
              <a:t>Checking for </a:t>
            </a:r>
            <a:r>
              <a:rPr lang="en-US" dirty="0" smtClean="0"/>
              <a:t>null </a:t>
            </a:r>
            <a:r>
              <a:rPr lang="en-US" dirty="0"/>
              <a:t>values.</a:t>
            </a:r>
          </a:p>
          <a:p>
            <a:r>
              <a:rPr lang="en-US" dirty="0" smtClean="0"/>
              <a:t>Dropping the columns with null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is the most common house (Bedroom wise)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bedroom houses are most commonly sold followed by 4 bedroom</a:t>
            </a:r>
            <a:r>
              <a:rPr lang="en-US" dirty="0" smtClean="0"/>
              <a:t>.</a:t>
            </a:r>
          </a:p>
          <a:p>
            <a:r>
              <a:rPr lang="en-US" dirty="0"/>
              <a:t>For a builder having this data , He can make a new building with more 3 and 4 bedroom’s to attract more buyers.</a:t>
            </a:r>
          </a:p>
        </p:txBody>
      </p:sp>
    </p:spTree>
    <p:extLst>
      <p:ext uri="{BB962C8B-B14F-4D97-AF65-F5344CB8AC3E}">
        <p14:creationId xmlns:p14="http://schemas.microsoft.com/office/powerpoint/2010/main" val="182086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House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feet which increases the price of the </a:t>
            </a:r>
            <a:r>
              <a:rPr lang="en-US" dirty="0" smtClean="0"/>
              <a:t>house</a:t>
            </a:r>
          </a:p>
          <a:p>
            <a:r>
              <a:rPr lang="en-US" dirty="0"/>
              <a:t> location </a:t>
            </a:r>
            <a:r>
              <a:rPr lang="en-US" dirty="0" smtClean="0"/>
              <a:t>of the house influencing </a:t>
            </a:r>
            <a:r>
              <a:rPr lang="en-US" dirty="0"/>
              <a:t>the prices of the </a:t>
            </a:r>
            <a:r>
              <a:rPr lang="en-US" dirty="0" smtClean="0"/>
              <a:t>house like at longitude </a:t>
            </a:r>
            <a:r>
              <a:rPr lang="en-US" dirty="0"/>
              <a:t> -122.2 to -122.4 sells houses at much higher amount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Number of bedrooms the more the number the higher the prices</a:t>
            </a:r>
          </a:p>
          <a:p>
            <a:r>
              <a:rPr lang="en-US" dirty="0" smtClean="0"/>
              <a:t>Number of bathrooms the more the number the higher the prices</a:t>
            </a:r>
          </a:p>
        </p:txBody>
      </p:sp>
    </p:spTree>
    <p:extLst>
      <p:ext uri="{BB962C8B-B14F-4D97-AF65-F5344CB8AC3E}">
        <p14:creationId xmlns:p14="http://schemas.microsoft.com/office/powerpoint/2010/main" val="177510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vs Location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903" y="2052638"/>
            <a:ext cx="536797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1252</TotalTime>
  <Words>341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Anonymous Pro Bold</vt:lpstr>
      <vt:lpstr>Arial</vt:lpstr>
      <vt:lpstr>Century Gothic</vt:lpstr>
      <vt:lpstr>Wingdings 3</vt:lpstr>
      <vt:lpstr>Ion</vt:lpstr>
      <vt:lpstr>HOUSE SALES IN NORTWESTERN COUNTY</vt:lpstr>
      <vt:lpstr>Experimental Design </vt:lpstr>
      <vt:lpstr>Problem Statement</vt:lpstr>
      <vt:lpstr>Analysis Objectives </vt:lpstr>
      <vt:lpstr>Data Used</vt:lpstr>
      <vt:lpstr>Data Preparation </vt:lpstr>
      <vt:lpstr>Which is the most common house (Bedroom wise) </vt:lpstr>
      <vt:lpstr>Factors Affecting House Prices</vt:lpstr>
      <vt:lpstr>Price vs Location</vt:lpstr>
      <vt:lpstr>Bedroom vs Price</vt:lpstr>
      <vt:lpstr>Regression</vt:lpstr>
      <vt:lpstr>Observations &amp; 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NORTWESTERN COUNTY</dc:title>
  <dc:creator>Windows User</dc:creator>
  <cp:lastModifiedBy>Windows User</cp:lastModifiedBy>
  <cp:revision>10</cp:revision>
  <dcterms:created xsi:type="dcterms:W3CDTF">2023-03-26T09:03:48Z</dcterms:created>
  <dcterms:modified xsi:type="dcterms:W3CDTF">2023-03-30T15:59:26Z</dcterms:modified>
</cp:coreProperties>
</file>