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1"/>
    <p:restoredTop sz="94807"/>
  </p:normalViewPr>
  <p:slideViewPr>
    <p:cSldViewPr snapToGrid="0" snapToObjects="1">
      <p:cViewPr varScale="1">
        <p:scale>
          <a:sx n="152" d="100"/>
          <a:sy n="152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77B3F-8015-D54B-B3AB-62C44598EDA3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46A4D-6B10-B147-BA27-D611E749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46A4D-6B10-B147-BA27-D611E7496D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46A4D-6B10-B147-BA27-D611E7496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FF53-E9AE-6D48-B0A5-724A1BD8016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4666-DA8D-C14D-8122-51814165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230" y="182879"/>
            <a:ext cx="5260489" cy="121243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r>
              <a:rPr lang="en-US" dirty="0" smtClean="0"/>
              <a:t>               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b="1" dirty="0" smtClean="0"/>
              <a:t>BAI CAO (&lt;h1&gt;)</a:t>
            </a:r>
            <a:br>
              <a:rPr lang="en-US" sz="2800" b="1" dirty="0" smtClean="0"/>
            </a:br>
            <a:r>
              <a:rPr lang="en-US" sz="1400" b="1" dirty="0" smtClean="0"/>
              <a:t>                                     short description goes here (&lt;paragraph&gt;)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573748" y="5831648"/>
            <a:ext cx="342989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            PLAYER 1 (&lt;P&gt;)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8197328" y="5791740"/>
            <a:ext cx="371138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            PLAYER 2 (&lt;P&gt;)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8197328" y="4711006"/>
            <a:ext cx="371138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 </a:t>
            </a:r>
          </a:p>
          <a:p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511" y="1599061"/>
            <a:ext cx="163424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DEALER 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(&lt;p&gt;)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sz="10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                                                     </a:t>
            </a:r>
            <a:endParaRPr lang="en-US" sz="1600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171" y="1860671"/>
            <a:ext cx="1147476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Ground option: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10 ground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20 ground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30 ground</a:t>
            </a:r>
            <a:endParaRPr lang="en-US" sz="1200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(&lt;select&gt;</a:t>
            </a:r>
          </a:p>
          <a:p>
            <a:endParaRPr lang="en-US" sz="800" dirty="0" smtClean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noFill/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10: Default value </a:t>
            </a:r>
            <a:r>
              <a:rPr lang="en-US" sz="1200" dirty="0" smtClean="0">
                <a:noFill/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i10s </a:t>
            </a:r>
            <a:r>
              <a:rPr lang="en-US" sz="800" dirty="0" smtClean="0">
                <a:noFill/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10</a:t>
            </a:r>
            <a:endParaRPr lang="en-US" sz="800" dirty="0">
              <a:noFill/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573748" y="4772627"/>
            <a:ext cx="342989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 </a:t>
            </a:r>
          </a:p>
          <a:p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16" name="TextBox 15"/>
          <p:cNvSpPr txBox="1"/>
          <p:nvPr/>
        </p:nvSpPr>
        <p:spPr>
          <a:xfrm>
            <a:off x="573748" y="4784951"/>
            <a:ext cx="104349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Card 1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710955" y="4827983"/>
            <a:ext cx="104349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card2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(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18" name="TextBox 17"/>
          <p:cNvSpPr txBox="1"/>
          <p:nvPr/>
        </p:nvSpPr>
        <p:spPr>
          <a:xfrm>
            <a:off x="2848163" y="4817226"/>
            <a:ext cx="104349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card3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9565830" y="4889927"/>
            <a:ext cx="104349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card2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21" name="TextBox 20"/>
          <p:cNvSpPr txBox="1"/>
          <p:nvPr/>
        </p:nvSpPr>
        <p:spPr>
          <a:xfrm>
            <a:off x="10703038" y="4879170"/>
            <a:ext cx="104349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card3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22" name="TextBox 21"/>
          <p:cNvSpPr txBox="1"/>
          <p:nvPr/>
        </p:nvSpPr>
        <p:spPr>
          <a:xfrm>
            <a:off x="8348745" y="4920848"/>
            <a:ext cx="104349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Card 1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24" name="TextBox 23"/>
          <p:cNvSpPr txBox="1"/>
          <p:nvPr/>
        </p:nvSpPr>
        <p:spPr>
          <a:xfrm>
            <a:off x="9918550" y="3693886"/>
            <a:ext cx="1990163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SCORE :         0</a:t>
            </a:r>
          </a:p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(&lt;p&gt;)           (&lt;p&gt;)                      </a:t>
            </a:r>
            <a:endParaRPr lang="en-US" sz="1200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26" name="TextBox 25"/>
          <p:cNvSpPr txBox="1"/>
          <p:nvPr/>
        </p:nvSpPr>
        <p:spPr>
          <a:xfrm>
            <a:off x="4500081" y="4428375"/>
            <a:ext cx="311307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         Winner announcement for each Circle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              (&lt;h5&gt;)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92235" y="1381032"/>
            <a:ext cx="202243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Nun selected Ground : 10 ('&lt;p&gt;')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Current Ground Count(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  <a:sym typeface="Wingdings"/>
              </a:rPr>
              <a:t>&lt;p&gt;):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   0 (&lt;p&gt;)</a:t>
            </a: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 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32" name="TextBox 31"/>
          <p:cNvSpPr txBox="1"/>
          <p:nvPr/>
        </p:nvSpPr>
        <p:spPr>
          <a:xfrm>
            <a:off x="584603" y="3752253"/>
            <a:ext cx="180923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SCORE :         0</a:t>
            </a:r>
          </a:p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(&lt;p&gt;)           (&lt;p&gt;)                       </a:t>
            </a:r>
            <a:endParaRPr lang="en-US" sz="1200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38" name="TextBox 37"/>
          <p:cNvSpPr txBox="1"/>
          <p:nvPr/>
        </p:nvSpPr>
        <p:spPr>
          <a:xfrm>
            <a:off x="4670301" y="6975704"/>
            <a:ext cx="278108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RESET GAME(&lt;button&gt;)</a:t>
            </a:r>
            <a:endParaRPr lang="en-US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 useBgFill="1">
        <p:nvSpPr>
          <p:cNvPr id="41" name="TextBox 40"/>
          <p:cNvSpPr txBox="1"/>
          <p:nvPr/>
        </p:nvSpPr>
        <p:spPr>
          <a:xfrm>
            <a:off x="573748" y="4273044"/>
            <a:ext cx="180923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Point :         0</a:t>
            </a:r>
          </a:p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(&lt;p&gt;)           (&lt;p&gt;)                       </a:t>
            </a:r>
            <a:endParaRPr lang="en-US" sz="1200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427092" y="3772703"/>
            <a:ext cx="1576552" cy="96200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pPr algn="ctr"/>
            <a:endParaRPr lang="en-US" sz="1100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pPr algn="ctr"/>
            <a:r>
              <a:rPr lang="en-US" sz="11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Each Ground- Win/lost: (Check Mark/Cross Mark)</a:t>
            </a:r>
          </a:p>
          <a:p>
            <a:pPr algn="ctr"/>
            <a:r>
              <a:rPr lang="en-US" sz="11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(&lt;</a:t>
            </a:r>
            <a:r>
              <a:rPr lang="en-US" sz="1100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sz="11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&gt;)</a:t>
            </a:r>
          </a:p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211821" y="3696501"/>
            <a:ext cx="1575568" cy="89777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pPr algn="ctr"/>
            <a:endParaRPr lang="en-US" sz="1100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pPr algn="ctr"/>
            <a:r>
              <a:rPr lang="en-US" sz="11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Each Ground- Win/lost: (Check Mark/Cross Mark)</a:t>
            </a:r>
          </a:p>
          <a:p>
            <a:pPr algn="ctr"/>
            <a:r>
              <a:rPr lang="en-US" sz="11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(&lt;</a:t>
            </a:r>
            <a:r>
              <a:rPr lang="en-US" sz="1100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sz="11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&gt;)</a:t>
            </a:r>
          </a:p>
          <a:p>
            <a:pPr algn="ctr"/>
            <a:endParaRPr lang="en-US" sz="1100" dirty="0" smtClean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pPr algn="ctr"/>
            <a:endParaRPr lang="en-US" dirty="0"/>
          </a:p>
        </p:txBody>
      </p:sp>
      <p:sp useBgFill="1">
        <p:nvSpPr>
          <p:cNvPr id="45" name="TextBox 44"/>
          <p:cNvSpPr txBox="1"/>
          <p:nvPr/>
        </p:nvSpPr>
        <p:spPr>
          <a:xfrm>
            <a:off x="9918551" y="4190983"/>
            <a:ext cx="199016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Point :         0</a:t>
            </a:r>
          </a:p>
          <a:p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(&lt;p&gt;)           (&lt;p&gt;)                       </a:t>
            </a:r>
            <a:endParaRPr lang="en-US" sz="1200" dirty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500080" y="1451871"/>
            <a:ext cx="2221733" cy="2544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CARD image displays here (&lt;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img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&gt;. And click Able</a:t>
            </a:r>
          </a:p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78999" y="5440460"/>
            <a:ext cx="2853146" cy="54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pPr algn="ctr"/>
            <a:r>
              <a:rPr lang="en-US" sz="14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Submit/check each ground (&lt;button&gt;)</a:t>
            </a:r>
          </a:p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610912" y="6191573"/>
            <a:ext cx="2921233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  <a:p>
            <a:pPr algn="ctr"/>
            <a:r>
              <a:rPr lang="en-US" sz="1200" dirty="0" smtClean="0"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START (&lt;button&gt;)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5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9817" y="115910"/>
            <a:ext cx="12237321" cy="6742090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endParaRPr lang="en-US" sz="1400" dirty="0" smtClean="0"/>
          </a:p>
          <a:p>
            <a:pPr marL="228600" indent="-228600" algn="l">
              <a:buFont typeface="+mj-lt"/>
              <a:buAutoNum type="arabicPeriod"/>
            </a:pPr>
            <a:endParaRPr lang="en-US" sz="1400" dirty="0"/>
          </a:p>
          <a:p>
            <a:pPr marL="228600" indent="-228600" algn="l">
              <a:buFont typeface="+mj-lt"/>
              <a:buAutoNum type="arabicPeriod"/>
            </a:pPr>
            <a:endParaRPr lang="en-US" sz="1400" dirty="0" smtClean="0"/>
          </a:p>
          <a:p>
            <a:pPr marL="228600" indent="-228600" algn="l">
              <a:buFont typeface="+mj-lt"/>
              <a:buAutoNum type="arabicPeriod"/>
            </a:pPr>
            <a:endParaRPr lang="en-US" sz="1400" dirty="0"/>
          </a:p>
          <a:p>
            <a:pPr marL="228600" indent="-228600" algn="l">
              <a:buFont typeface="+mj-lt"/>
              <a:buAutoNum type="arabicPeriod"/>
            </a:pPr>
            <a:endParaRPr lang="en-US" sz="14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200" dirty="0" smtClean="0"/>
              <a:t>Ground Option: holding option number of ground for a circle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dirty="0" smtClean="0"/>
              <a:t>SCORE: holding score for each ground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dirty="0" smtClean="0"/>
              <a:t>Point : calculated from each ground to compare between players. Who have greater point will win the ground.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dirty="0" smtClean="0"/>
              <a:t>Each </a:t>
            </a:r>
            <a:r>
              <a:rPr lang="en-US" sz="1200" dirty="0" err="1" smtClean="0"/>
              <a:t>Gound</a:t>
            </a:r>
            <a:r>
              <a:rPr lang="en-US" sz="1200" dirty="0" smtClean="0"/>
              <a:t> winner check image: this will show an image for winner and looser on each ground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dirty="0" smtClean="0"/>
              <a:t>Card 1, 2, 3 for both players  is the places for cards when dealer deal deals the card out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dirty="0" smtClean="0"/>
              <a:t>Winner announcement is the place will tell how is the winner for each game ( a game  is of 10, 20 ground depending on the user selection from the start)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dirty="0" smtClean="0"/>
              <a:t>Submit is the action button that enable when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dirty="0" smtClean="0"/>
              <a:t>Start : enable when the Check Button is disable </a:t>
            </a:r>
          </a:p>
          <a:p>
            <a:pPr marL="342900" indent="-342900" algn="l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31504" y="376976"/>
            <a:ext cx="7443988" cy="1152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309</Words>
  <Application>Microsoft Macintosh PowerPoint</Application>
  <PresentationFormat>Widescreen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Wingdings</vt:lpstr>
      <vt:lpstr>Arial</vt:lpstr>
      <vt:lpstr>Office Theme</vt:lpstr>
      <vt:lpstr>                   BAI CAO (&lt;h1&gt;)                                      short description goes here (&lt;paragraph&gt;)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BAI CAO short desciption goes</dc:title>
  <dc:creator>Nguyen, An [USA]</dc:creator>
  <cp:lastModifiedBy>Nguyen, An [USA]</cp:lastModifiedBy>
  <cp:revision>49</cp:revision>
  <dcterms:created xsi:type="dcterms:W3CDTF">2017-03-25T13:59:38Z</dcterms:created>
  <dcterms:modified xsi:type="dcterms:W3CDTF">2017-03-25T22:14:10Z</dcterms:modified>
</cp:coreProperties>
</file>