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4"/>
    <p:restoredTop sz="94591"/>
  </p:normalViewPr>
  <p:slideViewPr>
    <p:cSldViewPr snapToGrid="0" snapToObjects="1">
      <p:cViewPr>
        <p:scale>
          <a:sx n="125" d="100"/>
          <a:sy n="125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B001-5E78-E44B-8F47-334256898A57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689F2-BBCC-4249-A1C0-857DB06C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689F2-BBCC-4249-A1C0-857DB06C99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/>
          <a:lstStyle/>
          <a:p>
            <a:r>
              <a:rPr lang="en-US" dirty="0" smtClean="0"/>
              <a:t> 				</a:t>
            </a:r>
            <a:r>
              <a:rPr lang="en-US" sz="2400" b="1" dirty="0">
                <a:solidFill>
                  <a:srgbClr val="FF0000"/>
                </a:solidFill>
              </a:rPr>
              <a:t>U</a:t>
            </a:r>
            <a:r>
              <a:rPr lang="en-US" sz="2400" b="1" dirty="0" smtClean="0">
                <a:solidFill>
                  <a:srgbClr val="FF0000"/>
                </a:solidFill>
              </a:rPr>
              <a:t>ser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tory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15" y="1315843"/>
            <a:ext cx="10762785" cy="5464097"/>
          </a:xfrm>
        </p:spPr>
        <p:txBody>
          <a:bodyPr/>
          <a:lstStyle/>
          <a:p>
            <a:r>
              <a:rPr lang="en-US" sz="1400" dirty="0" smtClean="0"/>
              <a:t>1. user login </a:t>
            </a:r>
          </a:p>
          <a:p>
            <a:r>
              <a:rPr lang="en-US" sz="1400" dirty="0" smtClean="0"/>
              <a:t>2. user wants to build a project as the following steps. </a:t>
            </a:r>
          </a:p>
          <a:p>
            <a:pPr lvl="1"/>
            <a:r>
              <a:rPr lang="en-US" sz="1400" dirty="0" smtClean="0"/>
              <a:t> start with new project by selecting new project option</a:t>
            </a:r>
          </a:p>
          <a:p>
            <a:pPr lvl="1"/>
            <a:r>
              <a:rPr lang="en-US" sz="1400" dirty="0" smtClean="0"/>
              <a:t>Name the project</a:t>
            </a:r>
          </a:p>
          <a:p>
            <a:pPr lvl="1"/>
            <a:r>
              <a:rPr lang="en-US" sz="1400" dirty="0" smtClean="0"/>
              <a:t>Select data (from a list of available API) to display on the map. </a:t>
            </a:r>
          </a:p>
          <a:p>
            <a:pPr lvl="1"/>
            <a:r>
              <a:rPr lang="en-US" sz="1400" dirty="0" smtClean="0"/>
              <a:t>Build some analysis (query, selected features, change map)</a:t>
            </a:r>
          </a:p>
          <a:p>
            <a:pPr lvl="1"/>
            <a:r>
              <a:rPr lang="en-US" sz="1400" dirty="0" smtClean="0"/>
              <a:t>Print/save map as image </a:t>
            </a:r>
          </a:p>
          <a:p>
            <a:pPr lvl="1"/>
            <a:r>
              <a:rPr lang="en-US" sz="1400" dirty="0" smtClean="0"/>
              <a:t>Save project</a:t>
            </a:r>
            <a:endParaRPr lang="en-US" sz="1400" dirty="0" smtClean="0"/>
          </a:p>
          <a:p>
            <a:r>
              <a:rPr lang="en-US" sz="1400" dirty="0" smtClean="0"/>
              <a:t>3. user want to edit a project </a:t>
            </a:r>
          </a:p>
          <a:p>
            <a:pPr lvl="2"/>
            <a:r>
              <a:rPr lang="en-US" sz="1400" dirty="0" smtClean="0"/>
              <a:t>Load the project </a:t>
            </a:r>
          </a:p>
          <a:p>
            <a:pPr lvl="2"/>
            <a:r>
              <a:rPr lang="en-US" sz="1400" dirty="0" smtClean="0"/>
              <a:t>Edit map (add new data, change </a:t>
            </a:r>
            <a:r>
              <a:rPr lang="en-US" sz="1400" dirty="0" err="1" smtClean="0"/>
              <a:t>basemap</a:t>
            </a:r>
            <a:r>
              <a:rPr lang="en-US" sz="1400" dirty="0" smtClean="0"/>
              <a:t>, change title,  etc..) </a:t>
            </a:r>
          </a:p>
          <a:p>
            <a:pPr lvl="2"/>
            <a:r>
              <a:rPr lang="en-US" sz="1400" dirty="0" smtClean="0"/>
              <a:t>Comment on changes</a:t>
            </a:r>
          </a:p>
          <a:p>
            <a:pPr lvl="2"/>
            <a:r>
              <a:rPr lang="en-US" sz="1400" dirty="0" smtClean="0"/>
              <a:t>Save/print map/project</a:t>
            </a:r>
          </a:p>
          <a:p>
            <a:r>
              <a:rPr lang="en-US" sz="1400" dirty="0" smtClean="0"/>
              <a:t>4. user want to delete a project </a:t>
            </a:r>
          </a:p>
          <a:p>
            <a:pPr lvl="1"/>
            <a:r>
              <a:rPr lang="en-US" sz="1400" dirty="0" smtClean="0"/>
              <a:t>Select a created project</a:t>
            </a:r>
          </a:p>
          <a:p>
            <a:pPr lvl="1"/>
            <a:r>
              <a:rPr lang="en-US" sz="1400" dirty="0" smtClean="0"/>
              <a:t>Delete selected project</a:t>
            </a:r>
          </a:p>
          <a:p>
            <a:r>
              <a:rPr lang="en-US" sz="1400" dirty="0" smtClean="0"/>
              <a:t>5. user might want to share project (public projects: where </a:t>
            </a:r>
            <a:r>
              <a:rPr lang="en-US" sz="1400" dirty="0" err="1" smtClean="0"/>
              <a:t>everyon</a:t>
            </a:r>
            <a:endParaRPr lang="en-US" sz="1400" dirty="0" smtClean="0"/>
          </a:p>
          <a:p>
            <a:pPr lvl="1"/>
            <a:r>
              <a:rPr lang="en-US" sz="1400" dirty="0" smtClean="0"/>
              <a:t>Select user(s) in the list </a:t>
            </a:r>
          </a:p>
          <a:p>
            <a:pPr lvl="1"/>
            <a:r>
              <a:rPr lang="en-US" sz="1400" dirty="0" smtClean="0"/>
              <a:t>Select project to share</a:t>
            </a:r>
          </a:p>
          <a:p>
            <a:pPr lvl="1"/>
            <a:r>
              <a:rPr lang="en-US" sz="1400" dirty="0" smtClean="0"/>
              <a:t>Click share to confirm 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392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7106" y="323867"/>
            <a:ext cx="6050071" cy="663880"/>
          </a:xfrm>
          <a:noFill/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schemas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1607"/>
            <a:ext cx="346970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schema</a:t>
            </a:r>
          </a:p>
          <a:p>
            <a:r>
              <a:rPr lang="en-US" dirty="0" smtClean="0"/>
              <a:t>-username: string</a:t>
            </a:r>
          </a:p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-password. string</a:t>
            </a:r>
          </a:p>
          <a:p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projects</a:t>
            </a:r>
            <a:r>
              <a:rPr lang="en-US" dirty="0" smtClean="0"/>
              <a:t>: []. // set of project id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0404" y="970767"/>
            <a:ext cx="398715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rojects schema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project_name</a:t>
            </a:r>
            <a:r>
              <a:rPr lang="en-US" dirty="0" smtClean="0"/>
              <a:t>: string</a:t>
            </a:r>
          </a:p>
          <a:p>
            <a:r>
              <a:rPr lang="en-US" dirty="0" smtClean="0"/>
              <a:t>- name: string</a:t>
            </a:r>
          </a:p>
          <a:p>
            <a:r>
              <a:rPr lang="en-US" dirty="0" smtClean="0"/>
              <a:t>- map:  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description: string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comment:string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(if edit, should leave comment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-</a:t>
            </a:r>
            <a:r>
              <a:rPr lang="en-US" dirty="0" err="1" smtClean="0">
                <a:solidFill>
                  <a:srgbClr val="FF0000"/>
                </a:solidFill>
              </a:rPr>
              <a:t>ersi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webservice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id: integer // many 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1759" y="4252526"/>
            <a:ext cx="479003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Esri</a:t>
            </a:r>
            <a:r>
              <a:rPr lang="en-US" b="1" dirty="0" smtClean="0"/>
              <a:t> </a:t>
            </a:r>
            <a:r>
              <a:rPr lang="en-US" b="1" dirty="0" err="1" smtClean="0"/>
              <a:t>webservices</a:t>
            </a:r>
            <a:r>
              <a:rPr lang="en-US" b="1" dirty="0" smtClean="0"/>
              <a:t> schema</a:t>
            </a:r>
          </a:p>
          <a:p>
            <a:r>
              <a:rPr lang="en-US" dirty="0" smtClean="0"/>
              <a:t>-title: string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url</a:t>
            </a:r>
            <a:r>
              <a:rPr lang="en-US" dirty="0" smtClean="0"/>
              <a:t>: string. //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-description: string</a:t>
            </a:r>
          </a:p>
          <a:p>
            <a:r>
              <a:rPr lang="en-US" dirty="0" smtClean="0"/>
              <a:t>-type: string.  // data-type</a:t>
            </a:r>
          </a:p>
          <a:p>
            <a:r>
              <a:rPr lang="en-US" dirty="0" smtClean="0"/>
              <a:t>-source: string // original public by "</a:t>
            </a:r>
            <a:r>
              <a:rPr lang="mr-IN" dirty="0" smtClean="0"/>
              <a:t>…</a:t>
            </a:r>
            <a:r>
              <a:rPr lang="en-US" dirty="0" smtClean="0"/>
              <a:t>"</a:t>
            </a:r>
          </a:p>
          <a:p>
            <a:r>
              <a:rPr lang="en-US" dirty="0" smtClean="0"/>
              <a:t>-</a:t>
            </a:r>
            <a:r>
              <a:rPr lang="en-US" b="1" dirty="0" smtClean="0">
                <a:solidFill>
                  <a:srgbClr val="FF0000"/>
                </a:solidFill>
              </a:rPr>
              <a:t>project id: integer // many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396" y="4805680"/>
            <a:ext cx="346970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schema</a:t>
            </a:r>
          </a:p>
          <a:p>
            <a:r>
              <a:rPr lang="en-US" dirty="0" smtClean="0"/>
              <a:t>-username: string</a:t>
            </a:r>
          </a:p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--</a:t>
            </a:r>
            <a:r>
              <a:rPr lang="en-US" dirty="0" err="1" smtClean="0">
                <a:solidFill>
                  <a:srgbClr val="FF0000"/>
                </a:solidFill>
              </a:rPr>
              <a:t>projects_id</a:t>
            </a:r>
            <a:r>
              <a:rPr lang="en-US" dirty="0" smtClean="0"/>
              <a:t>: integer  // project id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25920" y="3505200"/>
            <a:ext cx="2045877" cy="262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17520" y="2448560"/>
            <a:ext cx="486664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32560" y="3505200"/>
            <a:ext cx="6451600" cy="21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000" y="1076960"/>
            <a:ext cx="260096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92920" y="1249680"/>
            <a:ext cx="256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6560" y="1117600"/>
            <a:ext cx="6268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MAP SECTION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6560" y="1971040"/>
            <a:ext cx="6268720" cy="357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56560" y="5577840"/>
            <a:ext cx="636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  			 MAP's TOOLs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69120" y="1302266"/>
            <a:ext cx="238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List of available data API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55600" y="1463040"/>
            <a:ext cx="238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List of existent projects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55600" y="6177280"/>
            <a:ext cx="11501120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8800" y="274320"/>
            <a:ext cx="11196320" cy="802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80220" y="1295400"/>
            <a:ext cx="256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920" y="5721866"/>
            <a:ext cx="2387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data from keyboard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72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Technologies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End:      	</a:t>
            </a:r>
          </a:p>
          <a:p>
            <a:pPr lvl="1"/>
            <a:r>
              <a:rPr lang="en-US" sz="1800" dirty="0" smtClean="0"/>
              <a:t>Ruby on Rails, </a:t>
            </a:r>
            <a:r>
              <a:rPr lang="en-US" sz="1800" dirty="0" err="1" smtClean="0"/>
              <a:t>Postgresql</a:t>
            </a:r>
            <a:endParaRPr lang="en-US" sz="1800" dirty="0" smtClean="0"/>
          </a:p>
          <a:p>
            <a:pPr lvl="1"/>
            <a:r>
              <a:rPr lang="en-US" sz="1800" dirty="0" err="1" smtClean="0"/>
              <a:t>Argis</a:t>
            </a:r>
            <a:r>
              <a:rPr lang="en-US" sz="1800" dirty="0" smtClean="0"/>
              <a:t> API </a:t>
            </a:r>
            <a:r>
              <a:rPr lang="en-US" sz="1800" dirty="0" err="1" smtClean="0"/>
              <a:t>webservices</a:t>
            </a:r>
            <a:endParaRPr lang="en-US" sz="1800" dirty="0" smtClean="0"/>
          </a:p>
          <a:p>
            <a:pPr lvl="1"/>
            <a:r>
              <a:rPr lang="en-US" sz="1800" dirty="0" smtClean="0"/>
              <a:t>JWT authentication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Front End</a:t>
            </a:r>
          </a:p>
          <a:p>
            <a:pPr lvl="1"/>
            <a:r>
              <a:rPr lang="en-US" sz="1600" dirty="0" smtClean="0"/>
              <a:t>AngularJS</a:t>
            </a:r>
          </a:p>
          <a:p>
            <a:pPr lvl="1"/>
            <a:r>
              <a:rPr lang="en-US" sz="1600" dirty="0"/>
              <a:t>ArcGIS API for </a:t>
            </a:r>
            <a:r>
              <a:rPr lang="en-US" sz="1600" dirty="0" smtClean="0"/>
              <a:t>JavaScript</a:t>
            </a:r>
          </a:p>
          <a:p>
            <a:pPr lvl="1"/>
            <a:r>
              <a:rPr lang="en-US" sz="1600" dirty="0" smtClean="0"/>
              <a:t>HTML</a:t>
            </a:r>
          </a:p>
          <a:p>
            <a:pPr lvl="1"/>
            <a:r>
              <a:rPr lang="en-US" sz="1600" dirty="0" smtClean="0"/>
              <a:t>JavaScript</a:t>
            </a:r>
          </a:p>
          <a:p>
            <a:pPr lvl="1"/>
            <a:r>
              <a:rPr lang="en-US" sz="1600" dirty="0" err="1" smtClean="0"/>
              <a:t>Jquery</a:t>
            </a:r>
            <a:endParaRPr lang="en-US" sz="16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284</Words>
  <Application>Microsoft Macintosh PowerPoint</Application>
  <PresentationFormat>Widescreen</PresentationFormat>
  <Paragraphs>67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     User Story</vt:lpstr>
      <vt:lpstr>schemas</vt:lpstr>
      <vt:lpstr>PowerPoint Presentation</vt:lpstr>
      <vt:lpstr>  Technologies List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Online Project</dc:title>
  <dc:creator>Nguyen, An [USA]</dc:creator>
  <cp:lastModifiedBy>Nguyen, An [USA]</cp:lastModifiedBy>
  <cp:revision>33</cp:revision>
  <dcterms:created xsi:type="dcterms:W3CDTF">2017-05-24T05:34:55Z</dcterms:created>
  <dcterms:modified xsi:type="dcterms:W3CDTF">2017-05-24T15:34:33Z</dcterms:modified>
</cp:coreProperties>
</file>