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0"/>
    <p:restoredTop sz="94407"/>
  </p:normalViewPr>
  <p:slideViewPr>
    <p:cSldViewPr snapToGrid="0" snapToObjects="1">
      <p:cViewPr>
        <p:scale>
          <a:sx n="125" d="100"/>
          <a:sy n="125" d="100"/>
        </p:scale>
        <p:origin x="49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B001-5E78-E44B-8F47-334256898A57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89F2-BBCC-4249-A1C0-857DB06C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89F2-BBCC-4249-A1C0-857DB06C9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ser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315843"/>
            <a:ext cx="10762785" cy="5464097"/>
          </a:xfrm>
        </p:spPr>
        <p:txBody>
          <a:bodyPr/>
          <a:lstStyle/>
          <a:p>
            <a:r>
              <a:rPr lang="en-US" sz="1400" dirty="0" smtClean="0"/>
              <a:t>1. user login </a:t>
            </a:r>
          </a:p>
          <a:p>
            <a:r>
              <a:rPr lang="en-US" sz="1400" dirty="0" smtClean="0"/>
              <a:t>2. user wants to build a project as the following steps. </a:t>
            </a:r>
          </a:p>
          <a:p>
            <a:pPr lvl="1"/>
            <a:r>
              <a:rPr lang="en-US" sz="1400" dirty="0" smtClean="0"/>
              <a:t> start with new project by selecting new project option</a:t>
            </a:r>
          </a:p>
          <a:p>
            <a:pPr lvl="1"/>
            <a:r>
              <a:rPr lang="en-US" sz="1400" dirty="0" smtClean="0"/>
              <a:t>Name the project</a:t>
            </a:r>
          </a:p>
          <a:p>
            <a:pPr lvl="1"/>
            <a:r>
              <a:rPr lang="en-US" sz="1400" dirty="0" smtClean="0"/>
              <a:t>Select data (from a list of available API) to display on the map. </a:t>
            </a:r>
          </a:p>
          <a:p>
            <a:pPr lvl="1"/>
            <a:r>
              <a:rPr lang="en-US" sz="1400" dirty="0" smtClean="0"/>
              <a:t>Build some analysis (query, selected features, change map)</a:t>
            </a:r>
          </a:p>
          <a:p>
            <a:pPr lvl="1"/>
            <a:r>
              <a:rPr lang="en-US" sz="1400" dirty="0" smtClean="0"/>
              <a:t>Print/save map as image </a:t>
            </a:r>
          </a:p>
          <a:p>
            <a:pPr lvl="1"/>
            <a:r>
              <a:rPr lang="en-US" sz="1400" dirty="0" smtClean="0"/>
              <a:t>Save project</a:t>
            </a:r>
          </a:p>
          <a:p>
            <a:r>
              <a:rPr lang="en-US" sz="1400" dirty="0" smtClean="0"/>
              <a:t>3. user want to edit a project </a:t>
            </a:r>
          </a:p>
          <a:p>
            <a:pPr lvl="2"/>
            <a:r>
              <a:rPr lang="en-US" sz="1400" dirty="0" smtClean="0"/>
              <a:t>Load the project </a:t>
            </a:r>
          </a:p>
          <a:p>
            <a:pPr lvl="2"/>
            <a:r>
              <a:rPr lang="en-US" sz="1400" dirty="0" smtClean="0"/>
              <a:t>Edit map (add new data, change </a:t>
            </a:r>
            <a:r>
              <a:rPr lang="en-US" sz="1400" dirty="0" err="1" smtClean="0"/>
              <a:t>basemap</a:t>
            </a:r>
            <a:r>
              <a:rPr lang="en-US" sz="1400" dirty="0" smtClean="0"/>
              <a:t>, change title,  etc..) </a:t>
            </a:r>
          </a:p>
          <a:p>
            <a:pPr lvl="2"/>
            <a:r>
              <a:rPr lang="en-US" sz="1400" dirty="0" smtClean="0"/>
              <a:t>Comment on changes</a:t>
            </a:r>
          </a:p>
          <a:p>
            <a:pPr lvl="2"/>
            <a:r>
              <a:rPr lang="en-US" sz="1400" dirty="0" smtClean="0"/>
              <a:t>Save/print map/project</a:t>
            </a:r>
          </a:p>
          <a:p>
            <a:r>
              <a:rPr lang="en-US" sz="1400" dirty="0" smtClean="0"/>
              <a:t>4. user want to delete a project </a:t>
            </a:r>
          </a:p>
          <a:p>
            <a:pPr lvl="1"/>
            <a:r>
              <a:rPr lang="en-US" sz="1400" dirty="0" smtClean="0"/>
              <a:t>Select a created project</a:t>
            </a:r>
          </a:p>
          <a:p>
            <a:pPr lvl="1"/>
            <a:r>
              <a:rPr lang="en-US" sz="1400" dirty="0" smtClean="0"/>
              <a:t>Delete selected project</a:t>
            </a:r>
          </a:p>
          <a:p>
            <a:r>
              <a:rPr lang="en-US" sz="1400" dirty="0" smtClean="0"/>
              <a:t>5. user might want to share project (public projects: where </a:t>
            </a:r>
            <a:r>
              <a:rPr lang="en-US" sz="1400" dirty="0" err="1" smtClean="0"/>
              <a:t>everyon</a:t>
            </a:r>
            <a:endParaRPr lang="en-US" sz="1400" dirty="0" smtClean="0"/>
          </a:p>
          <a:p>
            <a:pPr lvl="1"/>
            <a:r>
              <a:rPr lang="en-US" sz="1400" dirty="0" smtClean="0"/>
              <a:t>Select user(s) in the list </a:t>
            </a:r>
          </a:p>
          <a:p>
            <a:pPr lvl="1"/>
            <a:r>
              <a:rPr lang="en-US" sz="1400" dirty="0" smtClean="0"/>
              <a:t>Select project to share</a:t>
            </a:r>
          </a:p>
          <a:p>
            <a:pPr lvl="1"/>
            <a:r>
              <a:rPr lang="en-US" sz="1400" dirty="0" smtClean="0"/>
              <a:t>Click share to confirm 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106" y="323867"/>
            <a:ext cx="6050071" cy="663880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schemas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1607"/>
            <a:ext cx="346970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-password. string</a:t>
            </a:r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projects</a:t>
            </a:r>
            <a:r>
              <a:rPr lang="en-US" dirty="0" smtClean="0"/>
              <a:t>: []. // set of project 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0404" y="970767"/>
            <a:ext cx="398715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rojects schema</a:t>
            </a:r>
          </a:p>
          <a:p>
            <a:r>
              <a:rPr lang="en-US" smtClean="0"/>
              <a:t>- </a:t>
            </a:r>
            <a:r>
              <a:rPr lang="en-US" smtClean="0"/>
              <a:t>name</a:t>
            </a:r>
            <a:r>
              <a:rPr lang="en-US" dirty="0" smtClean="0"/>
              <a:t>: string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description: string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comment:string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(if edit, should leave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catergory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string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is_shared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false //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-</a:t>
            </a:r>
            <a:r>
              <a:rPr lang="en-US" dirty="0" err="1" smtClean="0">
                <a:solidFill>
                  <a:srgbClr val="FF0000"/>
                </a:solidFill>
              </a:rPr>
              <a:t>ersi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webservice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id: integer // many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3039" y="4248279"/>
            <a:ext cx="479003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Esri</a:t>
            </a:r>
            <a:r>
              <a:rPr lang="en-US" b="1" dirty="0" smtClean="0"/>
              <a:t> </a:t>
            </a:r>
            <a:r>
              <a:rPr lang="en-US" b="1" dirty="0" smtClean="0"/>
              <a:t>Feature schema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</a:t>
            </a:r>
            <a:r>
              <a:rPr lang="en-US" dirty="0" smtClean="0"/>
              <a:t>: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: string. //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name: string</a:t>
            </a:r>
          </a:p>
          <a:p>
            <a:r>
              <a:rPr lang="en-US" dirty="0" smtClean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project </a:t>
            </a:r>
            <a:r>
              <a:rPr lang="en-US" b="1" dirty="0" smtClean="0">
                <a:solidFill>
                  <a:srgbClr val="FF0000"/>
                </a:solidFill>
              </a:rPr>
              <a:t>id: integer // many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6" y="4805680"/>
            <a:ext cx="346970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</a:t>
            </a:r>
            <a:r>
              <a:rPr lang="en-US" dirty="0" err="1" smtClean="0">
                <a:solidFill>
                  <a:srgbClr val="FF0000"/>
                </a:solidFill>
              </a:rPr>
              <a:t>projects_id</a:t>
            </a:r>
            <a:r>
              <a:rPr lang="en-US" dirty="0" smtClean="0"/>
              <a:t>: integer  // project </a:t>
            </a:r>
            <a:r>
              <a:rPr lang="en-US" dirty="0" smtClean="0"/>
              <a:t>id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user_id</a:t>
            </a:r>
            <a:r>
              <a:rPr lang="en-US" dirty="0" smtClean="0"/>
              <a:t> : integer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25920" y="3505200"/>
            <a:ext cx="2045877" cy="262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7520" y="2448560"/>
            <a:ext cx="486664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32560" y="3505200"/>
            <a:ext cx="6451600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080" y="629920"/>
            <a:ext cx="7305040" cy="415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page: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Login option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-Register option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page/hide show panel? </a:t>
            </a:r>
          </a:p>
        </p:txBody>
      </p:sp>
    </p:spTree>
    <p:extLst>
      <p:ext uri="{BB962C8B-B14F-4D97-AF65-F5344CB8AC3E}">
        <p14:creationId xmlns:p14="http://schemas.microsoft.com/office/powerpoint/2010/main" val="1146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920" y="1102043"/>
            <a:ext cx="260096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92920" y="124968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560" y="1117600"/>
            <a:ext cx="626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MAP SECTION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6560" y="1971040"/>
            <a:ext cx="5811520" cy="357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6560" y="5577840"/>
            <a:ext cx="636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 			 MAP's TOOLs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9120" y="1302266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available data API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360" y="2641600"/>
            <a:ext cx="2275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existent projects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5600" y="6177280"/>
            <a:ext cx="11501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8800" y="274320"/>
            <a:ext cx="11196320" cy="80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0220" y="129540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920" y="5721866"/>
            <a:ext cx="2387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data from keyboard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67360" y="1574800"/>
            <a:ext cx="222504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      	</a:t>
            </a:r>
          </a:p>
          <a:p>
            <a:pPr lvl="1"/>
            <a:r>
              <a:rPr lang="en-US" sz="1800" dirty="0" smtClean="0"/>
              <a:t>Ruby on Rails, </a:t>
            </a:r>
            <a:r>
              <a:rPr lang="en-US" sz="1800" dirty="0" err="1" smtClean="0"/>
              <a:t>Postgresql</a:t>
            </a:r>
            <a:endParaRPr lang="en-US" sz="1800" dirty="0" smtClean="0"/>
          </a:p>
          <a:p>
            <a:pPr lvl="1"/>
            <a:r>
              <a:rPr lang="en-US" sz="1800" dirty="0" err="1" smtClean="0"/>
              <a:t>Argis</a:t>
            </a:r>
            <a:r>
              <a:rPr lang="en-US" sz="1800" dirty="0" smtClean="0"/>
              <a:t> API </a:t>
            </a:r>
            <a:r>
              <a:rPr lang="en-US" sz="1800" dirty="0" err="1" smtClean="0"/>
              <a:t>webservices</a:t>
            </a:r>
            <a:endParaRPr lang="en-US" sz="1800" dirty="0" smtClean="0"/>
          </a:p>
          <a:p>
            <a:pPr lvl="1"/>
            <a:r>
              <a:rPr lang="en-US" sz="1800" dirty="0" smtClean="0"/>
              <a:t>JWT authentication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sz="1600" dirty="0" smtClean="0"/>
              <a:t>AngularJS</a:t>
            </a:r>
          </a:p>
          <a:p>
            <a:pPr lvl="1"/>
            <a:r>
              <a:rPr lang="en-US" sz="1600" dirty="0"/>
              <a:t>ArcGIS API for </a:t>
            </a:r>
            <a:r>
              <a:rPr lang="en-US" sz="1600" dirty="0" smtClean="0"/>
              <a:t>JavaScript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r>
              <a:rPr lang="en-US" sz="1600" dirty="0" err="1" smtClean="0"/>
              <a:t>Jquery</a:t>
            </a:r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289</Words>
  <Application>Microsoft Macintosh PowerPoint</Application>
  <PresentationFormat>Widescreen</PresentationFormat>
  <Paragraphs>71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     User Story</vt:lpstr>
      <vt:lpstr>schemas</vt:lpstr>
      <vt:lpstr>PowerPoint Presentation</vt:lpstr>
      <vt:lpstr>PowerPoint Presentation</vt:lpstr>
      <vt:lpstr>  Technologies List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Online Project</dc:title>
  <dc:creator>Nguyen, An [USA]</dc:creator>
  <cp:lastModifiedBy>Nguyen, An [USA]</cp:lastModifiedBy>
  <cp:revision>45</cp:revision>
  <dcterms:created xsi:type="dcterms:W3CDTF">2017-05-24T05:34:55Z</dcterms:created>
  <dcterms:modified xsi:type="dcterms:W3CDTF">2017-05-26T01:01:40Z</dcterms:modified>
</cp:coreProperties>
</file>