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4"/>
    <p:restoredTop sz="94508"/>
  </p:normalViewPr>
  <p:slideViewPr>
    <p:cSldViewPr snapToGrid="0" snapToObjects="1">
      <p:cViewPr>
        <p:scale>
          <a:sx n="96" d="100"/>
          <a:sy n="96" d="100"/>
        </p:scale>
        <p:origin x="2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B001-5E78-E44B-8F47-334256898A57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89F2-BBCC-4249-A1C0-857DB06C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-110716"/>
            <a:ext cx="6050071" cy="530963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schemas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20247"/>
            <a:ext cx="266192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schema</a:t>
            </a:r>
          </a:p>
          <a:p>
            <a:r>
              <a:rPr lang="en-US" sz="1400" dirty="0" smtClean="0"/>
              <a:t>-username: string</a:t>
            </a:r>
          </a:p>
          <a:p>
            <a:r>
              <a:rPr lang="en-US" sz="1400" dirty="0" smtClean="0"/>
              <a:t>-name: string</a:t>
            </a:r>
          </a:p>
          <a:p>
            <a:r>
              <a:rPr lang="en-US" sz="1400" dirty="0" smtClean="0"/>
              <a:t>-password. string</a:t>
            </a:r>
          </a:p>
          <a:p>
            <a:r>
              <a:rPr lang="en-US" sz="1400" dirty="0" smtClean="0"/>
              <a:t>-</a:t>
            </a:r>
            <a:r>
              <a:rPr lang="en-US" sz="1400" dirty="0" smtClean="0">
                <a:solidFill>
                  <a:srgbClr val="FF0000"/>
                </a:solidFill>
              </a:rPr>
              <a:t>projects</a:t>
            </a:r>
            <a:r>
              <a:rPr lang="en-US" sz="1400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3840" y="1076959"/>
            <a:ext cx="4123721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rojects schema</a:t>
            </a:r>
          </a:p>
          <a:p>
            <a:r>
              <a:rPr lang="en-US" sz="1400" dirty="0" smtClean="0"/>
              <a:t>- </a:t>
            </a:r>
            <a:r>
              <a:rPr lang="en-US" sz="1400" dirty="0" smtClean="0"/>
              <a:t>name</a:t>
            </a:r>
            <a:r>
              <a:rPr lang="en-US" sz="1400" dirty="0" smtClean="0"/>
              <a:t>: string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description: string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-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catergory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string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is_shared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false //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/>
              <a:t>-</a:t>
            </a:r>
            <a:r>
              <a:rPr lang="en-US" sz="1400" dirty="0" err="1" smtClean="0">
                <a:solidFill>
                  <a:srgbClr val="FF0000"/>
                </a:solidFill>
              </a:rPr>
              <a:t>feature_</a:t>
            </a:r>
            <a:r>
              <a:rPr lang="en-US" sz="1400" dirty="0" err="1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FF0000"/>
                </a:solidFill>
              </a:rPr>
              <a:t>: integer // many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 err="1" smtClean="0">
                <a:solidFill>
                  <a:srgbClr val="FF0000"/>
                </a:solidFill>
              </a:rPr>
              <a:t>user_id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2239" y="4786759"/>
            <a:ext cx="408528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schema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</a:t>
            </a:r>
            <a:r>
              <a:rPr lang="en-US" dirty="0" smtClean="0"/>
              <a:t>: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name: string</a:t>
            </a:r>
          </a:p>
          <a:p>
            <a:r>
              <a:rPr lang="en-US" dirty="0" smtClean="0"/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project_id</a:t>
            </a:r>
            <a:r>
              <a:rPr lang="en-US" b="1" dirty="0" smtClean="0">
                <a:solidFill>
                  <a:srgbClr val="FF0000"/>
                </a:solidFill>
              </a:rPr>
              <a:t>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7" y="4714240"/>
            <a:ext cx="275856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Public schema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-remove this schema since Project schema can be shared with "</a:t>
            </a:r>
            <a:r>
              <a:rPr lang="en-US" dirty="0" err="1" smtClean="0">
                <a:solidFill>
                  <a:srgbClr val="0070C0"/>
                </a:solidFill>
              </a:rPr>
              <a:t>is_shared</a:t>
            </a:r>
            <a:r>
              <a:rPr lang="en-US" dirty="0" smtClean="0">
                <a:solidFill>
                  <a:srgbClr val="0070C0"/>
                </a:solidFill>
              </a:rPr>
              <a:t>" if set to TRUE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080" y="629920"/>
            <a:ext cx="7305040" cy="415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page: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Login option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-Register option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page/hide show panel? </a:t>
            </a:r>
          </a:p>
        </p:txBody>
      </p:sp>
    </p:spTree>
    <p:extLst>
      <p:ext uri="{BB962C8B-B14F-4D97-AF65-F5344CB8AC3E}">
        <p14:creationId xmlns:p14="http://schemas.microsoft.com/office/powerpoint/2010/main" val="1146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920" y="1102043"/>
            <a:ext cx="260096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2920" y="124968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560" y="1117600"/>
            <a:ext cx="626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MAP SECTION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6560" y="1971040"/>
            <a:ext cx="5811520" cy="357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6560" y="5577840"/>
            <a:ext cx="636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			 MAP's TOOLs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9120" y="1302266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available data API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60" y="2641600"/>
            <a:ext cx="2275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existent projects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8800" y="274320"/>
            <a:ext cx="11196320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220" y="129540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920" y="5721866"/>
            <a:ext cx="2387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data from keyboard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67360" y="1574800"/>
            <a:ext cx="222504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286</Words>
  <Application>Microsoft Macintosh PowerPoint</Application>
  <PresentationFormat>Widescreen</PresentationFormat>
  <Paragraphs>69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     User Story</vt:lpstr>
      <vt:lpstr>schemas</vt:lpstr>
      <vt:lpstr>PowerPoint Presentation</vt:lpstr>
      <vt:lpstr>PowerPoint Presentation</vt:lpstr>
      <vt:lpstr>  Technologies List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56</cp:revision>
  <dcterms:created xsi:type="dcterms:W3CDTF">2017-05-24T05:34:55Z</dcterms:created>
  <dcterms:modified xsi:type="dcterms:W3CDTF">2017-05-26T03:33:40Z</dcterms:modified>
</cp:coreProperties>
</file>