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3"/>
    <p:restoredTop sz="94638"/>
  </p:normalViewPr>
  <p:slideViewPr>
    <p:cSldViewPr snapToGrid="0" snapToObjects="1">
      <p:cViewPr>
        <p:scale>
          <a:sx n="125" d="100"/>
          <a:sy n="125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323867"/>
            <a:ext cx="6050071" cy="663880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1607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-password. string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projects</a:t>
            </a:r>
            <a:r>
              <a:rPr lang="en-US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0404" y="970767"/>
            <a:ext cx="398715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rojects schema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project_name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 name: string</a:t>
            </a:r>
          </a:p>
          <a:p>
            <a:r>
              <a:rPr lang="en-US" dirty="0" smtClean="0"/>
              <a:t>- map: 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description: string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catergory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string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ersi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webservice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id: integer // many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1759" y="4252526"/>
            <a:ext cx="47900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Esri</a:t>
            </a:r>
            <a:r>
              <a:rPr lang="en-US" b="1" dirty="0" smtClean="0"/>
              <a:t> </a:t>
            </a:r>
            <a:r>
              <a:rPr lang="en-US" b="1" dirty="0" err="1" smtClean="0"/>
              <a:t>webservices</a:t>
            </a:r>
            <a:r>
              <a:rPr lang="en-US" b="1" dirty="0" smtClean="0"/>
              <a:t> schema</a:t>
            </a:r>
          </a:p>
          <a:p>
            <a:r>
              <a:rPr lang="en-US" dirty="0" smtClean="0"/>
              <a:t>-title: 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-description: string</a:t>
            </a:r>
          </a:p>
          <a:p>
            <a:r>
              <a:rPr lang="en-US" dirty="0" smtClean="0"/>
              <a:t>-type: string.  // data-type</a:t>
            </a:r>
          </a:p>
          <a:p>
            <a:r>
              <a:rPr lang="en-US" dirty="0" smtClean="0"/>
              <a:t>-source: string // original public by "</a:t>
            </a:r>
            <a:r>
              <a:rPr lang="mr-IN" dirty="0" smtClean="0"/>
              <a:t>…</a:t>
            </a:r>
            <a:r>
              <a:rPr lang="en-US" dirty="0" smtClean="0"/>
              <a:t>"</a:t>
            </a:r>
          </a:p>
          <a:p>
            <a:r>
              <a:rPr lang="en-US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project id: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6" y="4805680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projects_id</a:t>
            </a:r>
            <a:r>
              <a:rPr lang="en-US" dirty="0" smtClean="0"/>
              <a:t>: integer  // project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user_id</a:t>
            </a:r>
            <a:r>
              <a:rPr lang="en-US" dirty="0" smtClean="0"/>
              <a:t> : integer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25920" y="3505200"/>
            <a:ext cx="2045877" cy="262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7520" y="2448560"/>
            <a:ext cx="486664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2560" y="3505200"/>
            <a:ext cx="645160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080" y="629920"/>
            <a:ext cx="7305040" cy="415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Login option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-Register option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page/hide show panel? </a:t>
            </a:r>
          </a:p>
        </p:txBody>
      </p:sp>
    </p:spTree>
    <p:extLst>
      <p:ext uri="{BB962C8B-B14F-4D97-AF65-F5344CB8AC3E}">
        <p14:creationId xmlns:p14="http://schemas.microsoft.com/office/powerpoint/2010/main" val="1146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920" y="1102043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58115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600" y="3281680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67360" y="1574800"/>
            <a:ext cx="222504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309</Words>
  <Application>Microsoft Macintosh PowerPoint</Application>
  <PresentationFormat>Widescreen</PresentationFormat>
  <Paragraphs>75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     User Story</vt:lpstr>
      <vt:lpstr>schemas</vt:lpstr>
      <vt:lpstr>PowerPoint Presentation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37</cp:revision>
  <dcterms:created xsi:type="dcterms:W3CDTF">2017-05-24T05:34:55Z</dcterms:created>
  <dcterms:modified xsi:type="dcterms:W3CDTF">2017-05-24T16:59:28Z</dcterms:modified>
</cp:coreProperties>
</file>