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9"/>
    <p:restoredTop sz="94616"/>
  </p:normalViewPr>
  <p:slideViewPr>
    <p:cSldViewPr snapToGrid="0" snapToObjects="1">
      <p:cViewPr>
        <p:scale>
          <a:sx n="96" d="100"/>
          <a:sy n="96" d="100"/>
        </p:scale>
        <p:origin x="8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B001-5E78-E44B-8F47-334256898A57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689F2-BBCC-4249-A1C0-857DB06C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689F2-BBCC-4249-A1C0-857DB06C99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2178-C466-444A-A0B5-3C2F02BA8013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0432-E05F-7E40-8519-1711B1E6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sz="2400" b="1" dirty="0">
                <a:solidFill>
                  <a:srgbClr val="FF0000"/>
                </a:solidFill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</a:rPr>
              <a:t>ser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tory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015" y="1315843"/>
            <a:ext cx="10762785" cy="5464097"/>
          </a:xfrm>
        </p:spPr>
        <p:txBody>
          <a:bodyPr/>
          <a:lstStyle/>
          <a:p>
            <a:r>
              <a:rPr lang="en-US" sz="1400" dirty="0" smtClean="0"/>
              <a:t>1. user login </a:t>
            </a:r>
          </a:p>
          <a:p>
            <a:r>
              <a:rPr lang="en-US" sz="1400" dirty="0" smtClean="0"/>
              <a:t>2. user wants to build a project as the following steps. </a:t>
            </a:r>
          </a:p>
          <a:p>
            <a:pPr lvl="1"/>
            <a:r>
              <a:rPr lang="en-US" sz="1400" dirty="0" smtClean="0"/>
              <a:t> start with new project by selecting new project option</a:t>
            </a:r>
          </a:p>
          <a:p>
            <a:pPr lvl="1"/>
            <a:r>
              <a:rPr lang="en-US" sz="1400" dirty="0" smtClean="0"/>
              <a:t>Name the project</a:t>
            </a:r>
          </a:p>
          <a:p>
            <a:pPr lvl="1"/>
            <a:r>
              <a:rPr lang="en-US" sz="1400" dirty="0" smtClean="0"/>
              <a:t>Select data (from a list of available API) to display on the map. </a:t>
            </a:r>
          </a:p>
          <a:p>
            <a:pPr lvl="1"/>
            <a:r>
              <a:rPr lang="en-US" sz="1400" dirty="0" smtClean="0"/>
              <a:t>Build some analysis (query, selected features, change map)</a:t>
            </a:r>
          </a:p>
          <a:p>
            <a:pPr lvl="1"/>
            <a:r>
              <a:rPr lang="en-US" sz="1400" dirty="0" smtClean="0"/>
              <a:t>Print/save map as image </a:t>
            </a:r>
          </a:p>
          <a:p>
            <a:pPr lvl="1"/>
            <a:r>
              <a:rPr lang="en-US" sz="1400" dirty="0" smtClean="0"/>
              <a:t>Save project</a:t>
            </a:r>
          </a:p>
          <a:p>
            <a:r>
              <a:rPr lang="en-US" sz="1400" dirty="0" smtClean="0"/>
              <a:t>3. user want to edit a project </a:t>
            </a:r>
          </a:p>
          <a:p>
            <a:pPr lvl="2"/>
            <a:r>
              <a:rPr lang="en-US" sz="1400" dirty="0" smtClean="0"/>
              <a:t>Load the project </a:t>
            </a:r>
          </a:p>
          <a:p>
            <a:pPr lvl="2"/>
            <a:r>
              <a:rPr lang="en-US" sz="1400" dirty="0" smtClean="0"/>
              <a:t>Edit map (add new data, change </a:t>
            </a:r>
            <a:r>
              <a:rPr lang="en-US" sz="1400" dirty="0" err="1" smtClean="0"/>
              <a:t>basemap</a:t>
            </a:r>
            <a:r>
              <a:rPr lang="en-US" sz="1400" dirty="0" smtClean="0"/>
              <a:t>, change title,  etc..) </a:t>
            </a:r>
          </a:p>
          <a:p>
            <a:pPr lvl="2"/>
            <a:r>
              <a:rPr lang="en-US" sz="1400" dirty="0" smtClean="0"/>
              <a:t>Comment on changes</a:t>
            </a:r>
          </a:p>
          <a:p>
            <a:pPr lvl="2"/>
            <a:r>
              <a:rPr lang="en-US" sz="1400" dirty="0" smtClean="0"/>
              <a:t>Save/print map/project</a:t>
            </a:r>
          </a:p>
          <a:p>
            <a:r>
              <a:rPr lang="en-US" sz="1400" dirty="0" smtClean="0"/>
              <a:t>4. user want to delete a project </a:t>
            </a:r>
          </a:p>
          <a:p>
            <a:pPr lvl="1"/>
            <a:r>
              <a:rPr lang="en-US" sz="1400" dirty="0" smtClean="0"/>
              <a:t>Select a created project</a:t>
            </a:r>
          </a:p>
          <a:p>
            <a:pPr lvl="1"/>
            <a:r>
              <a:rPr lang="en-US" sz="1400" dirty="0" smtClean="0"/>
              <a:t>Delete selected project</a:t>
            </a:r>
          </a:p>
          <a:p>
            <a:r>
              <a:rPr lang="en-US" sz="1400" dirty="0" smtClean="0"/>
              <a:t>5. user might want to share project (public projects: where </a:t>
            </a:r>
            <a:r>
              <a:rPr lang="en-US" sz="1400" dirty="0" err="1" smtClean="0"/>
              <a:t>everyon</a:t>
            </a:r>
            <a:endParaRPr lang="en-US" sz="1400" dirty="0" smtClean="0"/>
          </a:p>
          <a:p>
            <a:pPr lvl="1"/>
            <a:r>
              <a:rPr lang="en-US" sz="1400" dirty="0" smtClean="0"/>
              <a:t>Select user(s) in the list </a:t>
            </a:r>
          </a:p>
          <a:p>
            <a:pPr lvl="1"/>
            <a:r>
              <a:rPr lang="en-US" sz="1400" dirty="0" smtClean="0"/>
              <a:t>Select project to share</a:t>
            </a:r>
          </a:p>
          <a:p>
            <a:pPr lvl="1"/>
            <a:r>
              <a:rPr lang="en-US" sz="1400" dirty="0" smtClean="0"/>
              <a:t>Click share to confirm 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392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106" y="-110716"/>
            <a:ext cx="6050071" cy="530963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schemas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20247"/>
            <a:ext cx="2661920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schema</a:t>
            </a:r>
          </a:p>
          <a:p>
            <a:r>
              <a:rPr lang="en-US" sz="1400" dirty="0" smtClean="0"/>
              <a:t>-username: string</a:t>
            </a:r>
          </a:p>
          <a:p>
            <a:r>
              <a:rPr lang="en-US" sz="1400" dirty="0" smtClean="0"/>
              <a:t>-name: string</a:t>
            </a:r>
          </a:p>
          <a:p>
            <a:r>
              <a:rPr lang="en-US" sz="1400" dirty="0" smtClean="0"/>
              <a:t>-password. string</a:t>
            </a:r>
          </a:p>
          <a:p>
            <a:r>
              <a:rPr lang="en-US" sz="1400" dirty="0" smtClean="0"/>
              <a:t>-</a:t>
            </a:r>
            <a:r>
              <a:rPr lang="en-US" sz="1400" dirty="0" smtClean="0">
                <a:solidFill>
                  <a:srgbClr val="FF0000"/>
                </a:solidFill>
              </a:rPr>
              <a:t>projects</a:t>
            </a:r>
            <a:r>
              <a:rPr lang="en-US" sz="1400" dirty="0" smtClean="0"/>
              <a:t>: []. // set of project 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63840" y="1076959"/>
            <a:ext cx="4123721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rojects schema</a:t>
            </a:r>
          </a:p>
          <a:p>
            <a:r>
              <a:rPr lang="en-US" sz="1400" dirty="0" smtClean="0"/>
              <a:t>- </a:t>
            </a:r>
            <a:r>
              <a:rPr lang="en-US" sz="1400" dirty="0" smtClean="0"/>
              <a:t>name</a:t>
            </a:r>
            <a:r>
              <a:rPr lang="en-US" sz="1400" dirty="0" smtClean="0"/>
              <a:t>: string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description: string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-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comment:string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(if edit, should leave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comment</a:t>
            </a: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catergory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string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is_shared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false //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boolean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/>
              <a:t>-</a:t>
            </a:r>
            <a:r>
              <a:rPr lang="en-US" sz="1400" dirty="0" err="1" smtClean="0">
                <a:solidFill>
                  <a:srgbClr val="FF0000"/>
                </a:solidFill>
              </a:rPr>
              <a:t>feature_</a:t>
            </a:r>
            <a:r>
              <a:rPr lang="en-US" sz="1400" dirty="0" err="1" smtClean="0">
                <a:solidFill>
                  <a:srgbClr val="FF0000"/>
                </a:solidFill>
              </a:rPr>
              <a:t>id</a:t>
            </a:r>
            <a:r>
              <a:rPr lang="en-US" sz="1400" dirty="0" smtClean="0">
                <a:solidFill>
                  <a:srgbClr val="FF0000"/>
                </a:solidFill>
              </a:rPr>
              <a:t>: integer // many 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-</a:t>
            </a:r>
            <a:r>
              <a:rPr lang="en-US" sz="1400" dirty="0" err="1" smtClean="0">
                <a:solidFill>
                  <a:srgbClr val="FF0000"/>
                </a:solidFill>
              </a:rPr>
              <a:t>user_id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2239" y="4786759"/>
            <a:ext cx="408528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schema</a:t>
            </a:r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 smtClean="0"/>
              <a:t>name</a:t>
            </a:r>
            <a:r>
              <a:rPr lang="en-US" dirty="0" smtClean="0"/>
              <a:t>: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url</a:t>
            </a:r>
            <a:r>
              <a:rPr lang="en-US" dirty="0" smtClean="0"/>
              <a:t>: string. //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/>
              <a:t>name: string</a:t>
            </a:r>
          </a:p>
          <a:p>
            <a:r>
              <a:rPr lang="en-US" dirty="0" smtClean="0"/>
              <a:t>-</a:t>
            </a:r>
            <a:r>
              <a:rPr lang="en-US" b="1" dirty="0" err="1" smtClean="0">
                <a:solidFill>
                  <a:srgbClr val="FF0000"/>
                </a:solidFill>
              </a:rPr>
              <a:t>project_id</a:t>
            </a:r>
            <a:r>
              <a:rPr lang="en-US" b="1" dirty="0" smtClean="0">
                <a:solidFill>
                  <a:srgbClr val="FF0000"/>
                </a:solidFill>
              </a:rPr>
              <a:t>: integer // many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397" y="4714240"/>
            <a:ext cx="275856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Public schema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-remove this schema since Project schema can be shared with "</a:t>
            </a:r>
            <a:r>
              <a:rPr lang="en-US" dirty="0" err="1" smtClean="0">
                <a:solidFill>
                  <a:srgbClr val="0070C0"/>
                </a:solidFill>
              </a:rPr>
              <a:t>is_shared</a:t>
            </a:r>
            <a:r>
              <a:rPr lang="en-US" dirty="0" smtClean="0">
                <a:solidFill>
                  <a:srgbClr val="0070C0"/>
                </a:solidFill>
              </a:rPr>
              <a:t>" if set to TRUE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5236" y="2570922"/>
            <a:ext cx="345881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Controller schema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project_id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- </a:t>
            </a:r>
            <a:r>
              <a:rPr lang="en-US" dirty="0" err="1" smtClean="0">
                <a:solidFill>
                  <a:srgbClr val="0070C0"/>
                </a:solidFill>
              </a:rPr>
              <a:t>feature_id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121426" y="1258957"/>
            <a:ext cx="3742414" cy="176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260035" y="3352800"/>
            <a:ext cx="861391" cy="143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544417" y="1555414"/>
            <a:ext cx="5319424" cy="11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080" y="629920"/>
            <a:ext cx="7305040" cy="415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page: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 Login option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-Register option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page/hide show panel? </a:t>
            </a:r>
          </a:p>
        </p:txBody>
      </p:sp>
    </p:spTree>
    <p:extLst>
      <p:ext uri="{BB962C8B-B14F-4D97-AF65-F5344CB8AC3E}">
        <p14:creationId xmlns:p14="http://schemas.microsoft.com/office/powerpoint/2010/main" val="1146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920" y="1102043"/>
            <a:ext cx="260096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92920" y="124968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6560" y="1117600"/>
            <a:ext cx="6268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MAP SECTION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6560" y="1971040"/>
            <a:ext cx="5811520" cy="357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56560" y="5577840"/>
            <a:ext cx="636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  			 MAP's TOOLs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69120" y="1302266"/>
            <a:ext cx="238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available data API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360" y="2641600"/>
            <a:ext cx="2275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600" dirty="0" smtClean="0"/>
              <a:t>List of existent projects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5600" y="6177280"/>
            <a:ext cx="11501120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8800" y="274320"/>
            <a:ext cx="11196320" cy="80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0220" y="1295400"/>
            <a:ext cx="2565400" cy="492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920" y="5721866"/>
            <a:ext cx="2387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data from keyboard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67360" y="1574800"/>
            <a:ext cx="2225040" cy="80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Technologies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End:      	</a:t>
            </a:r>
          </a:p>
          <a:p>
            <a:pPr lvl="1"/>
            <a:r>
              <a:rPr lang="en-US" sz="1800" dirty="0" smtClean="0"/>
              <a:t>Ruby on Rails, </a:t>
            </a:r>
            <a:r>
              <a:rPr lang="en-US" sz="1800" dirty="0" err="1" smtClean="0"/>
              <a:t>Postgresql</a:t>
            </a:r>
            <a:endParaRPr lang="en-US" sz="1800" dirty="0" smtClean="0"/>
          </a:p>
          <a:p>
            <a:pPr lvl="1"/>
            <a:r>
              <a:rPr lang="en-US" sz="1800" dirty="0" err="1" smtClean="0"/>
              <a:t>Argis</a:t>
            </a:r>
            <a:r>
              <a:rPr lang="en-US" sz="1800" dirty="0" smtClean="0"/>
              <a:t> API </a:t>
            </a:r>
            <a:r>
              <a:rPr lang="en-US" sz="1800" dirty="0" err="1" smtClean="0"/>
              <a:t>webservices</a:t>
            </a:r>
            <a:endParaRPr lang="en-US" sz="1800" dirty="0" smtClean="0"/>
          </a:p>
          <a:p>
            <a:pPr lvl="1"/>
            <a:r>
              <a:rPr lang="en-US" sz="1800" dirty="0" smtClean="0"/>
              <a:t>JWT authentication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Front End</a:t>
            </a:r>
          </a:p>
          <a:p>
            <a:pPr lvl="1"/>
            <a:r>
              <a:rPr lang="en-US" sz="1600" dirty="0" smtClean="0"/>
              <a:t>AngularJS</a:t>
            </a:r>
          </a:p>
          <a:p>
            <a:pPr lvl="1"/>
            <a:r>
              <a:rPr lang="en-US" sz="1600" dirty="0"/>
              <a:t>ArcGIS API for </a:t>
            </a:r>
            <a:r>
              <a:rPr lang="en-US" sz="1600" dirty="0" smtClean="0"/>
              <a:t>JavaScript</a:t>
            </a:r>
          </a:p>
          <a:p>
            <a:pPr lvl="1"/>
            <a:r>
              <a:rPr lang="en-US" sz="1600" dirty="0" smtClean="0"/>
              <a:t>HTML</a:t>
            </a:r>
          </a:p>
          <a:p>
            <a:pPr lvl="1"/>
            <a:r>
              <a:rPr lang="en-US" sz="1600" dirty="0" smtClean="0"/>
              <a:t>JavaScript</a:t>
            </a:r>
          </a:p>
          <a:p>
            <a:pPr lvl="1"/>
            <a:r>
              <a:rPr lang="en-US" sz="1600" dirty="0" err="1" smtClean="0"/>
              <a:t>Jquery</a:t>
            </a:r>
            <a:endParaRPr lang="en-US" sz="16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292</Words>
  <Application>Microsoft Macintosh PowerPoint</Application>
  <PresentationFormat>Widescreen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     User Story</vt:lpstr>
      <vt:lpstr>schemas</vt:lpstr>
      <vt:lpstr>PowerPoint Presentation</vt:lpstr>
      <vt:lpstr>PowerPoint Presentation</vt:lpstr>
      <vt:lpstr>  Technologies List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Online Project</dc:title>
  <dc:creator>Nguyen, An [USA]</dc:creator>
  <cp:lastModifiedBy>Nguyen, An [USA]</cp:lastModifiedBy>
  <cp:revision>57</cp:revision>
  <dcterms:created xsi:type="dcterms:W3CDTF">2017-05-24T05:34:55Z</dcterms:created>
  <dcterms:modified xsi:type="dcterms:W3CDTF">2017-05-26T18:33:34Z</dcterms:modified>
</cp:coreProperties>
</file>