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9"/>
    <p:restoredTop sz="94519"/>
  </p:normalViewPr>
  <p:slideViewPr>
    <p:cSldViewPr snapToGrid="0" snapToObjects="1">
      <p:cViewPr>
        <p:scale>
          <a:sx n="140" d="100"/>
          <a:sy n="140" d="100"/>
        </p:scale>
        <p:origin x="4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3B001-5E78-E44B-8F47-334256898A57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689F2-BBCC-4249-A1C0-857DB06C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24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689F2-BBCC-4249-A1C0-857DB06C99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56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689F2-BBCC-4249-A1C0-857DB06C99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12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7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4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7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2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52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9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4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8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5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3519"/>
          </a:xfrm>
        </p:spPr>
        <p:txBody>
          <a:bodyPr/>
          <a:lstStyle/>
          <a:p>
            <a:r>
              <a:rPr lang="en-US" dirty="0" smtClean="0"/>
              <a:t> 				</a:t>
            </a:r>
            <a:r>
              <a:rPr lang="en-US" sz="2400" b="1" dirty="0">
                <a:solidFill>
                  <a:srgbClr val="FF0000"/>
                </a:solidFill>
              </a:rPr>
              <a:t>U</a:t>
            </a:r>
            <a:r>
              <a:rPr lang="en-US" sz="2400" b="1" dirty="0" smtClean="0">
                <a:solidFill>
                  <a:srgbClr val="FF0000"/>
                </a:solidFill>
              </a:rPr>
              <a:t>ser </a:t>
            </a:r>
            <a:r>
              <a:rPr lang="en-US" sz="2400" b="1" dirty="0">
                <a:solidFill>
                  <a:srgbClr val="FF0000"/>
                </a:solidFill>
              </a:rPr>
              <a:t>S</a:t>
            </a:r>
            <a:r>
              <a:rPr lang="en-US" sz="2400" b="1" dirty="0" smtClean="0">
                <a:solidFill>
                  <a:srgbClr val="FF0000"/>
                </a:solidFill>
              </a:rPr>
              <a:t>tory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015" y="1315843"/>
            <a:ext cx="10762785" cy="5464097"/>
          </a:xfrm>
        </p:spPr>
        <p:txBody>
          <a:bodyPr/>
          <a:lstStyle/>
          <a:p>
            <a:r>
              <a:rPr lang="en-US" sz="1400" dirty="0" smtClean="0"/>
              <a:t>1. user login </a:t>
            </a:r>
          </a:p>
          <a:p>
            <a:r>
              <a:rPr lang="en-US" sz="1400" dirty="0" smtClean="0"/>
              <a:t>2. user wants to build a project as the following steps. </a:t>
            </a:r>
          </a:p>
          <a:p>
            <a:pPr lvl="1"/>
            <a:r>
              <a:rPr lang="en-US" sz="1400" dirty="0" smtClean="0"/>
              <a:t> start with new project by selecting new project option</a:t>
            </a:r>
          </a:p>
          <a:p>
            <a:pPr lvl="1"/>
            <a:r>
              <a:rPr lang="en-US" sz="1400" dirty="0" smtClean="0"/>
              <a:t>Name the project</a:t>
            </a:r>
          </a:p>
          <a:p>
            <a:pPr lvl="1"/>
            <a:r>
              <a:rPr lang="en-US" sz="1400" dirty="0" smtClean="0"/>
              <a:t>Select data (from a list of available API) to display on the map. </a:t>
            </a:r>
          </a:p>
          <a:p>
            <a:pPr lvl="1"/>
            <a:r>
              <a:rPr lang="en-US" sz="1400" dirty="0" smtClean="0"/>
              <a:t>Build some analysis (query, selected features, change map)</a:t>
            </a:r>
          </a:p>
          <a:p>
            <a:pPr lvl="1"/>
            <a:r>
              <a:rPr lang="en-US" sz="1400" dirty="0" smtClean="0"/>
              <a:t>Print/save map as image </a:t>
            </a:r>
          </a:p>
          <a:p>
            <a:pPr lvl="1"/>
            <a:r>
              <a:rPr lang="en-US" sz="1400" dirty="0" smtClean="0"/>
              <a:t>Save project</a:t>
            </a:r>
          </a:p>
          <a:p>
            <a:r>
              <a:rPr lang="en-US" sz="1400" dirty="0" smtClean="0"/>
              <a:t>3. user want to edit a project </a:t>
            </a:r>
          </a:p>
          <a:p>
            <a:pPr lvl="2"/>
            <a:r>
              <a:rPr lang="en-US" sz="1400" dirty="0" smtClean="0"/>
              <a:t>Load the project </a:t>
            </a:r>
          </a:p>
          <a:p>
            <a:pPr lvl="2"/>
            <a:r>
              <a:rPr lang="en-US" sz="1400" dirty="0" smtClean="0"/>
              <a:t>Edit map (add new data, change </a:t>
            </a:r>
            <a:r>
              <a:rPr lang="en-US" sz="1400" dirty="0" err="1" smtClean="0"/>
              <a:t>basemap</a:t>
            </a:r>
            <a:r>
              <a:rPr lang="en-US" sz="1400" dirty="0" smtClean="0"/>
              <a:t>, change title,  etc..) </a:t>
            </a:r>
          </a:p>
          <a:p>
            <a:pPr lvl="2"/>
            <a:r>
              <a:rPr lang="en-US" sz="1400" dirty="0" smtClean="0"/>
              <a:t>Comment on changes</a:t>
            </a:r>
          </a:p>
          <a:p>
            <a:pPr lvl="2"/>
            <a:r>
              <a:rPr lang="en-US" sz="1400" dirty="0" smtClean="0"/>
              <a:t>Save/print map/project</a:t>
            </a:r>
          </a:p>
          <a:p>
            <a:r>
              <a:rPr lang="en-US" sz="1400" dirty="0" smtClean="0"/>
              <a:t>4. user want to delete a project </a:t>
            </a:r>
          </a:p>
          <a:p>
            <a:pPr lvl="1"/>
            <a:r>
              <a:rPr lang="en-US" sz="1400" dirty="0" smtClean="0"/>
              <a:t>Select a created project</a:t>
            </a:r>
          </a:p>
          <a:p>
            <a:pPr lvl="1"/>
            <a:r>
              <a:rPr lang="en-US" sz="1400" dirty="0" smtClean="0"/>
              <a:t>Delete selected project</a:t>
            </a:r>
          </a:p>
          <a:p>
            <a:r>
              <a:rPr lang="en-US" sz="1400" dirty="0" smtClean="0"/>
              <a:t>5. user might want to share project (public projects: where </a:t>
            </a:r>
            <a:r>
              <a:rPr lang="en-US" sz="1400" dirty="0" err="1" smtClean="0"/>
              <a:t>everyon</a:t>
            </a:r>
            <a:endParaRPr lang="en-US" sz="1400" dirty="0" smtClean="0"/>
          </a:p>
          <a:p>
            <a:pPr lvl="1"/>
            <a:r>
              <a:rPr lang="en-US" sz="1400" dirty="0" smtClean="0"/>
              <a:t>Select user(s) in the list </a:t>
            </a:r>
          </a:p>
          <a:p>
            <a:pPr lvl="1"/>
            <a:r>
              <a:rPr lang="en-US" sz="1400" dirty="0" smtClean="0"/>
              <a:t>Select project to share</a:t>
            </a:r>
          </a:p>
          <a:p>
            <a:pPr lvl="1"/>
            <a:r>
              <a:rPr lang="en-US" sz="1400" dirty="0" smtClean="0"/>
              <a:t>Click share to confirm </a:t>
            </a:r>
          </a:p>
          <a:p>
            <a:pPr lvl="2"/>
            <a:endParaRPr lang="en-US" sz="1600" dirty="0"/>
          </a:p>
          <a:p>
            <a:pPr lvl="2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63922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7106" y="-110716"/>
            <a:ext cx="6050071" cy="530963"/>
          </a:xfrm>
          <a:noFill/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schemas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420247"/>
            <a:ext cx="2661920" cy="1446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user schema</a:t>
            </a:r>
          </a:p>
          <a:p>
            <a:r>
              <a:rPr lang="en-US" sz="1400" dirty="0" smtClean="0"/>
              <a:t>-username: string</a:t>
            </a:r>
          </a:p>
          <a:p>
            <a:r>
              <a:rPr lang="en-US" sz="1400" dirty="0" smtClean="0"/>
              <a:t>-name: string</a:t>
            </a:r>
          </a:p>
          <a:p>
            <a:r>
              <a:rPr lang="en-US" sz="1400" dirty="0" smtClean="0"/>
              <a:t>-password. string</a:t>
            </a:r>
          </a:p>
          <a:p>
            <a:r>
              <a:rPr lang="en-US" sz="1400" dirty="0" smtClean="0"/>
              <a:t>-</a:t>
            </a:r>
            <a:r>
              <a:rPr lang="en-US" sz="1400" dirty="0" smtClean="0">
                <a:solidFill>
                  <a:srgbClr val="FF0000"/>
                </a:solidFill>
              </a:rPr>
              <a:t>projects</a:t>
            </a:r>
            <a:r>
              <a:rPr lang="en-US" sz="1400" dirty="0" smtClean="0"/>
              <a:t>: []. // set of project id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63840" y="1143522"/>
            <a:ext cx="412372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</a:t>
            </a:r>
            <a:r>
              <a:rPr lang="en-US" sz="1400" b="1" dirty="0" smtClean="0"/>
              <a:t>rojects schema</a:t>
            </a:r>
          </a:p>
          <a:p>
            <a:r>
              <a:rPr lang="en-US" sz="1400" dirty="0" smtClean="0"/>
              <a:t>- </a:t>
            </a:r>
            <a:r>
              <a:rPr lang="en-US" sz="1400" dirty="0" smtClean="0"/>
              <a:t>name</a:t>
            </a:r>
            <a:r>
              <a:rPr lang="en-US" sz="1400" dirty="0" smtClean="0"/>
              <a:t>: string</a:t>
            </a: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description: string</a:t>
            </a:r>
            <a:endParaRPr lang="en-US" sz="1400" dirty="0" smtClean="0"/>
          </a:p>
          <a:p>
            <a:r>
              <a:rPr lang="en-US" sz="1400" dirty="0" smtClean="0">
                <a:solidFill>
                  <a:srgbClr val="FF0000"/>
                </a:solidFill>
              </a:rPr>
              <a:t>- </a:t>
            </a: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comment:string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(if edit, should leave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comment</a:t>
            </a: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catergory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string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is_shared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false // </a:t>
            </a: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boolean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url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: string //feature </a:t>
            </a: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url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smtClean="0"/>
              <a:t>-</a:t>
            </a:r>
            <a:r>
              <a:rPr lang="en-US" sz="1400" dirty="0" err="1" smtClean="0">
                <a:solidFill>
                  <a:srgbClr val="FF0000"/>
                </a:solidFill>
              </a:rPr>
              <a:t>feature_</a:t>
            </a:r>
            <a:r>
              <a:rPr lang="en-US" sz="1400" dirty="0" err="1" smtClean="0">
                <a:solidFill>
                  <a:srgbClr val="FF0000"/>
                </a:solidFill>
              </a:rPr>
              <a:t>id</a:t>
            </a:r>
            <a:r>
              <a:rPr lang="en-US" sz="1400" dirty="0" smtClean="0">
                <a:solidFill>
                  <a:srgbClr val="FF0000"/>
                </a:solidFill>
              </a:rPr>
              <a:t>: integer // many 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-</a:t>
            </a:r>
            <a:r>
              <a:rPr lang="en-US" sz="1400" dirty="0" err="1" smtClean="0">
                <a:solidFill>
                  <a:srgbClr val="FF0000"/>
                </a:solidFill>
              </a:rPr>
              <a:t>user_id</a:t>
            </a:r>
            <a:endParaRPr lang="en-US" sz="1400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49992" y="4786759"/>
            <a:ext cx="4085281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Feature schema</a:t>
            </a:r>
            <a:endParaRPr lang="en-US" b="1" dirty="0" smtClean="0"/>
          </a:p>
          <a:p>
            <a:r>
              <a:rPr lang="en-US" dirty="0" smtClean="0"/>
              <a:t>-</a:t>
            </a:r>
            <a:r>
              <a:rPr lang="en-US" dirty="0" smtClean="0"/>
              <a:t>name</a:t>
            </a:r>
            <a:r>
              <a:rPr lang="en-US" dirty="0" smtClean="0"/>
              <a:t>: </a:t>
            </a:r>
            <a:r>
              <a:rPr lang="en-US" dirty="0" smtClean="0"/>
              <a:t>string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url</a:t>
            </a:r>
            <a:r>
              <a:rPr lang="en-US" dirty="0" smtClean="0"/>
              <a:t>: string. // </a:t>
            </a:r>
            <a:r>
              <a:rPr lang="en-US" dirty="0" err="1" smtClean="0"/>
              <a:t>webservice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smtClean="0"/>
              <a:t>name: string</a:t>
            </a:r>
          </a:p>
          <a:p>
            <a:r>
              <a:rPr lang="en-US" dirty="0" smtClean="0"/>
              <a:t>-</a:t>
            </a:r>
            <a:r>
              <a:rPr lang="en-US" b="1" dirty="0" err="1" smtClean="0">
                <a:solidFill>
                  <a:srgbClr val="FF0000"/>
                </a:solidFill>
              </a:rPr>
              <a:t>project_id</a:t>
            </a:r>
            <a:r>
              <a:rPr lang="en-US" b="1" dirty="0" smtClean="0">
                <a:solidFill>
                  <a:srgbClr val="FF0000"/>
                </a:solidFill>
              </a:rPr>
              <a:t>: integer // many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397" y="5075582"/>
            <a:ext cx="2120709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Public schema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-remove this schema since Project schema can be shared with "</a:t>
            </a:r>
            <a:r>
              <a:rPr lang="en-US" dirty="0" err="1" smtClean="0">
                <a:solidFill>
                  <a:srgbClr val="0070C0"/>
                </a:solidFill>
              </a:rPr>
              <a:t>is_shared</a:t>
            </a:r>
            <a:r>
              <a:rPr lang="en-US" dirty="0" smtClean="0">
                <a:solidFill>
                  <a:srgbClr val="0070C0"/>
                </a:solidFill>
              </a:rPr>
              <a:t>" if set to TRUE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1920" y="2570922"/>
            <a:ext cx="3752131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Controller schema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- </a:t>
            </a:r>
            <a:r>
              <a:rPr lang="en-US" dirty="0" err="1" smtClean="0">
                <a:solidFill>
                  <a:srgbClr val="0070C0"/>
                </a:solidFill>
              </a:rPr>
              <a:t>project_id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- </a:t>
            </a:r>
            <a:r>
              <a:rPr lang="en-US" dirty="0" err="1" smtClean="0">
                <a:solidFill>
                  <a:srgbClr val="0070C0"/>
                </a:solidFill>
              </a:rPr>
              <a:t>feature_id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121426" y="1258957"/>
            <a:ext cx="3742414" cy="176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3260035" y="3352800"/>
            <a:ext cx="861391" cy="1433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2544417" y="1555414"/>
            <a:ext cx="5319424" cy="118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5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56080" y="629920"/>
            <a:ext cx="7305040" cy="415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Front page: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 Login option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-Register option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 page/hide show panel? </a:t>
            </a:r>
          </a:p>
        </p:txBody>
      </p:sp>
    </p:spTree>
    <p:extLst>
      <p:ext uri="{BB962C8B-B14F-4D97-AF65-F5344CB8AC3E}">
        <p14:creationId xmlns:p14="http://schemas.microsoft.com/office/powerpoint/2010/main" val="11468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92938" y="1182480"/>
            <a:ext cx="11641328" cy="3148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676" y="4248757"/>
            <a:ext cx="116413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5600" y="6177280"/>
            <a:ext cx="11501120" cy="55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 |  </a:t>
            </a:r>
            <a:r>
              <a:rPr lang="en-US" dirty="0" smtClean="0">
                <a:solidFill>
                  <a:schemeClr val="tx1"/>
                </a:solidFill>
              </a:rPr>
              <a:t>ESRI | </a:t>
            </a:r>
            <a:r>
              <a:rPr lang="en-US" dirty="0">
                <a:solidFill>
                  <a:schemeClr val="tx1"/>
                </a:solidFill>
              </a:rPr>
              <a:t>login/logout</a:t>
            </a:r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5600" y="274320"/>
            <a:ext cx="11641328" cy="802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HOME |  MAP | login/logout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5600" y="4272248"/>
            <a:ext cx="15463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Your projects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063240" y="4272248"/>
            <a:ext cx="11704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shared project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645152" y="4753570"/>
            <a:ext cx="213614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Available feature service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726680" y="4332946"/>
            <a:ext cx="13888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basemaps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9217152" y="4332946"/>
            <a:ext cx="263956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Search box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328676" y="4727448"/>
            <a:ext cx="4078732" cy="1347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498848" y="4753678"/>
            <a:ext cx="7357872" cy="132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new/load old 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01236" y="4315300"/>
            <a:ext cx="8651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load 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969516" y="4330540"/>
            <a:ext cx="102616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Load/edit 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0753852" y="5711284"/>
            <a:ext cx="8364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save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725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Technologies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End:      	</a:t>
            </a:r>
          </a:p>
          <a:p>
            <a:pPr lvl="1"/>
            <a:r>
              <a:rPr lang="en-US" sz="1800" dirty="0" smtClean="0"/>
              <a:t>Ruby on Rails, </a:t>
            </a:r>
            <a:r>
              <a:rPr lang="en-US" sz="1800" dirty="0" err="1" smtClean="0"/>
              <a:t>Postgresql</a:t>
            </a:r>
            <a:endParaRPr lang="en-US" sz="1800" dirty="0" smtClean="0"/>
          </a:p>
          <a:p>
            <a:pPr lvl="1"/>
            <a:r>
              <a:rPr lang="en-US" sz="1800" dirty="0" err="1" smtClean="0"/>
              <a:t>Argis</a:t>
            </a:r>
            <a:r>
              <a:rPr lang="en-US" sz="1800" dirty="0" smtClean="0"/>
              <a:t> API </a:t>
            </a:r>
            <a:r>
              <a:rPr lang="en-US" sz="1800" dirty="0" err="1" smtClean="0"/>
              <a:t>webservices</a:t>
            </a:r>
            <a:endParaRPr lang="en-US" sz="1800" dirty="0" smtClean="0"/>
          </a:p>
          <a:p>
            <a:pPr lvl="1"/>
            <a:r>
              <a:rPr lang="en-US" sz="1800" dirty="0" smtClean="0"/>
              <a:t>JWT authentication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Front End</a:t>
            </a:r>
          </a:p>
          <a:p>
            <a:pPr lvl="1"/>
            <a:r>
              <a:rPr lang="en-US" sz="1600" dirty="0" smtClean="0"/>
              <a:t>AngularJS</a:t>
            </a:r>
          </a:p>
          <a:p>
            <a:pPr lvl="1"/>
            <a:r>
              <a:rPr lang="en-US" sz="1600" dirty="0"/>
              <a:t>ArcGIS API for </a:t>
            </a:r>
            <a:r>
              <a:rPr lang="en-US" sz="1600" dirty="0" smtClean="0"/>
              <a:t>JavaScript</a:t>
            </a:r>
          </a:p>
          <a:p>
            <a:pPr lvl="1"/>
            <a:r>
              <a:rPr lang="en-US" sz="1600" dirty="0" smtClean="0"/>
              <a:t>HTML</a:t>
            </a:r>
          </a:p>
          <a:p>
            <a:pPr lvl="1"/>
            <a:r>
              <a:rPr lang="en-US" sz="1600" dirty="0" smtClean="0"/>
              <a:t>JavaScript</a:t>
            </a:r>
          </a:p>
          <a:p>
            <a:pPr lvl="1"/>
            <a:r>
              <a:rPr lang="en-US" sz="1600" dirty="0" err="1" smtClean="0"/>
              <a:t>Jquery</a:t>
            </a:r>
            <a:endParaRPr lang="en-US" sz="1600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7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296"/>
            <a:ext cx="12060936" cy="6094667"/>
          </a:xfrm>
        </p:spPr>
        <p:txBody>
          <a:bodyPr>
            <a:normAutofit/>
          </a:bodyPr>
          <a:lstStyle/>
          <a:p>
            <a:r>
              <a:rPr lang="en-US" sz="1400" dirty="0" smtClean="0"/>
              <a:t>1.     Save map to user project . </a:t>
            </a:r>
          </a:p>
          <a:p>
            <a:r>
              <a:rPr lang="en-US" sz="1400" dirty="0" smtClean="0"/>
              <a:t>2.     Change password </a:t>
            </a:r>
          </a:p>
          <a:p>
            <a:r>
              <a:rPr lang="en-US" sz="1400" dirty="0" smtClean="0"/>
              <a:t>3.     Edit Project: missing share option</a:t>
            </a:r>
          </a:p>
          <a:p>
            <a:r>
              <a:rPr lang="en-US" sz="1400" dirty="0" smtClean="0"/>
              <a:t>4.     Log in require when user trying to save project without login</a:t>
            </a:r>
          </a:p>
          <a:p>
            <a:r>
              <a:rPr lang="en-US" sz="1400" dirty="0" smtClean="0"/>
              <a:t>5.    input validation</a:t>
            </a:r>
          </a:p>
          <a:p>
            <a:r>
              <a:rPr lang="en-US" sz="1400" dirty="0" smtClean="0"/>
              <a:t>6.    Remove all layer at once</a:t>
            </a:r>
          </a:p>
          <a:p>
            <a:r>
              <a:rPr lang="en-US" sz="1400" dirty="0" smtClean="0"/>
              <a:t>7. missing column name in project and </a:t>
            </a:r>
            <a:r>
              <a:rPr lang="en-US" sz="1400" dirty="0" err="1" smtClean="0"/>
              <a:t>sharedproject</a:t>
            </a:r>
            <a:r>
              <a:rPr lang="en-US" sz="1400" smtClean="0"/>
              <a:t> table (??) </a:t>
            </a:r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4276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9229</TotalTime>
  <Words>362</Words>
  <Application>Microsoft Macintosh PowerPoint</Application>
  <PresentationFormat>Widescreen</PresentationFormat>
  <Paragraphs>86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     User Story</vt:lpstr>
      <vt:lpstr>schemas</vt:lpstr>
      <vt:lpstr>PowerPoint Presentation</vt:lpstr>
      <vt:lpstr>PowerPoint Presentation</vt:lpstr>
      <vt:lpstr>  Technologies List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Geospatial Online Project</dc:title>
  <dc:creator>Nguyen, An [USA]</dc:creator>
  <cp:lastModifiedBy>Nguyen, An [USA]</cp:lastModifiedBy>
  <cp:revision>78</cp:revision>
  <dcterms:created xsi:type="dcterms:W3CDTF">2017-05-24T05:34:55Z</dcterms:created>
  <dcterms:modified xsi:type="dcterms:W3CDTF">2017-05-30T16:11:31Z</dcterms:modified>
</cp:coreProperties>
</file>