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6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7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theme/theme8.xml" ContentType="application/vnd.openxmlformats-officedocument.theme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9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12" r:id="rId2"/>
    <p:sldMasterId id="2147483716" r:id="rId3"/>
    <p:sldMasterId id="2147483719" r:id="rId4"/>
    <p:sldMasterId id="2147483732" r:id="rId5"/>
    <p:sldMasterId id="2147483794" r:id="rId6"/>
    <p:sldMasterId id="2147483841" r:id="rId7"/>
    <p:sldMasterId id="2147483877" r:id="rId8"/>
    <p:sldMasterId id="2147483913" r:id="rId9"/>
    <p:sldMasterId id="2147483949" r:id="rId10"/>
  </p:sldMasterIdLst>
  <p:notesMasterIdLst>
    <p:notesMasterId r:id="rId28"/>
  </p:notesMasterIdLst>
  <p:sldIdLst>
    <p:sldId id="1948" r:id="rId11"/>
    <p:sldId id="2033" r:id="rId12"/>
    <p:sldId id="912" r:id="rId13"/>
    <p:sldId id="1839" r:id="rId14"/>
    <p:sldId id="1976" r:id="rId15"/>
    <p:sldId id="2024" r:id="rId16"/>
    <p:sldId id="2025" r:id="rId17"/>
    <p:sldId id="1824" r:id="rId18"/>
    <p:sldId id="2006" r:id="rId19"/>
    <p:sldId id="2029" r:id="rId20"/>
    <p:sldId id="2030" r:id="rId21"/>
    <p:sldId id="1834" r:id="rId22"/>
    <p:sldId id="2034" r:id="rId23"/>
    <p:sldId id="1828" r:id="rId24"/>
    <p:sldId id="2032" r:id="rId25"/>
    <p:sldId id="2028" r:id="rId26"/>
    <p:sldId id="2027" r:id="rId27"/>
  </p:sldIdLst>
  <p:sldSz cx="24387175" cy="18288000"/>
  <p:notesSz cx="6858000" cy="9144000"/>
  <p:defaultTextStyle>
    <a:defPPr>
      <a:defRPr lang="en-US"/>
    </a:defPPr>
    <a:lvl1pPr marL="0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1pPr>
    <a:lvl2pPr marL="1023925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2pPr>
    <a:lvl3pPr marL="2047848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3pPr>
    <a:lvl4pPr marL="3071773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4pPr>
    <a:lvl5pPr marL="4095698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5pPr>
    <a:lvl6pPr marL="5119623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6pPr>
    <a:lvl7pPr marL="6143546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7pPr>
    <a:lvl8pPr marL="7167471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8pPr>
    <a:lvl9pPr marL="8191396" algn="l" defTabSz="2047848" rtl="0" eaLnBrk="1" latinLnBrk="0" hangingPunct="1">
      <a:defRPr sz="40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00"/>
    <a:srgbClr val="00FA00"/>
    <a:srgbClr val="25EFBA"/>
    <a:srgbClr val="000000"/>
    <a:srgbClr val="009100"/>
    <a:srgbClr val="B9F5DE"/>
    <a:srgbClr val="5BCA96"/>
    <a:srgbClr val="5CC997"/>
    <a:srgbClr val="00A71E"/>
    <a:srgbClr val="00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77203-C229-DA49-AAF4-50C42DFCB75D}" v="1" dt="2021-03-16T09:58:01.612"/>
    <p1510:client id="{3EB13FC5-3C64-49B1-B468-DB719B2F11B5}" v="25" dt="2021-03-16T09:18:13.314"/>
    <p1510:client id="{40480C33-3D2A-4996-9301-09E196F8DDD8}" v="2" dt="2021-03-16T09:30:30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Satvilker" userId="S::ec19215@qmul.ac.uk::15f54809-17ce-4380-bb1b-0344f04a2eb7" providerId="AD" clId="Web-{3EB13FC5-3C64-49B1-B468-DB719B2F11B5}"/>
    <pc:docChg chg="modSld">
      <pc:chgData name="Adam Satvilker" userId="S::ec19215@qmul.ac.uk::15f54809-17ce-4380-bb1b-0344f04a2eb7" providerId="AD" clId="Web-{3EB13FC5-3C64-49B1-B468-DB719B2F11B5}" dt="2021-03-16T09:18:12.252" v="12" actId="20577"/>
      <pc:docMkLst>
        <pc:docMk/>
      </pc:docMkLst>
      <pc:sldChg chg="modSp">
        <pc:chgData name="Adam Satvilker" userId="S::ec19215@qmul.ac.uk::15f54809-17ce-4380-bb1b-0344f04a2eb7" providerId="AD" clId="Web-{3EB13FC5-3C64-49B1-B468-DB719B2F11B5}" dt="2021-03-16T09:18:12.252" v="12" actId="20577"/>
        <pc:sldMkLst>
          <pc:docMk/>
          <pc:sldMk cId="3993870967" sldId="2030"/>
        </pc:sldMkLst>
        <pc:spChg chg="mod">
          <ac:chgData name="Adam Satvilker" userId="S::ec19215@qmul.ac.uk::15f54809-17ce-4380-bb1b-0344f04a2eb7" providerId="AD" clId="Web-{3EB13FC5-3C64-49B1-B468-DB719B2F11B5}" dt="2021-03-16T09:17:07.657" v="3" actId="1076"/>
          <ac:spMkLst>
            <pc:docMk/>
            <pc:sldMk cId="3993870967" sldId="2030"/>
            <ac:spMk id="11" creationId="{3307F0F5-3B13-8E49-9380-C92D03C9E6C1}"/>
          </ac:spMkLst>
        </pc:spChg>
        <pc:spChg chg="mod">
          <ac:chgData name="Adam Satvilker" userId="S::ec19215@qmul.ac.uk::15f54809-17ce-4380-bb1b-0344f04a2eb7" providerId="AD" clId="Web-{3EB13FC5-3C64-49B1-B468-DB719B2F11B5}" dt="2021-03-16T09:18:12.252" v="12" actId="20577"/>
          <ac:spMkLst>
            <pc:docMk/>
            <pc:sldMk cId="3993870967" sldId="2030"/>
            <ac:spMk id="12" creationId="{619792BA-358F-164C-B13E-CB455DD78122}"/>
          </ac:spMkLst>
        </pc:spChg>
        <pc:graphicFrameChg chg="mod modGraphic">
          <ac:chgData name="Adam Satvilker" userId="S::ec19215@qmul.ac.uk::15f54809-17ce-4380-bb1b-0344f04a2eb7" providerId="AD" clId="Web-{3EB13FC5-3C64-49B1-B468-DB719B2F11B5}" dt="2021-03-16T09:17:53.158" v="10"/>
          <ac:graphicFrameMkLst>
            <pc:docMk/>
            <pc:sldMk cId="3993870967" sldId="2030"/>
            <ac:graphicFrameMk id="9" creationId="{A1E00A21-4720-D341-BE92-A9F399149762}"/>
          </ac:graphicFrameMkLst>
        </pc:graphicFrameChg>
        <pc:graphicFrameChg chg="mod">
          <ac:chgData name="Adam Satvilker" userId="S::ec19215@qmul.ac.uk::15f54809-17ce-4380-bb1b-0344f04a2eb7" providerId="AD" clId="Web-{3EB13FC5-3C64-49B1-B468-DB719B2F11B5}" dt="2021-03-16T09:17:03.656" v="2" actId="1076"/>
          <ac:graphicFrameMkLst>
            <pc:docMk/>
            <pc:sldMk cId="3993870967" sldId="2030"/>
            <ac:graphicFrameMk id="10" creationId="{B5F0C83B-3DB7-C34F-A961-E9E2AC71D8ED}"/>
          </ac:graphicFrameMkLst>
        </pc:graphicFrameChg>
      </pc:sldChg>
    </pc:docChg>
  </pc:docChgLst>
  <pc:docChgLst>
    <pc:chgData name="Jameelah Ladan Ama Williams-Baffoe" userId="1916296d-8166-4c49-bb11-e3e0b779f527" providerId="ADAL" clId="{37077203-C229-DA49-AAF4-50C42DFCB75D}"/>
    <pc:docChg chg="delSld">
      <pc:chgData name="Jameelah Ladan Ama Williams-Baffoe" userId="1916296d-8166-4c49-bb11-e3e0b779f527" providerId="ADAL" clId="{37077203-C229-DA49-AAF4-50C42DFCB75D}" dt="2021-03-16T09:58:01.612" v="0" actId="2696"/>
      <pc:docMkLst>
        <pc:docMk/>
      </pc:docMkLst>
      <pc:sldChg chg="del">
        <pc:chgData name="Jameelah Ladan Ama Williams-Baffoe" userId="1916296d-8166-4c49-bb11-e3e0b779f527" providerId="ADAL" clId="{37077203-C229-DA49-AAF4-50C42DFCB75D}" dt="2021-03-16T09:58:01.612" v="0" actId="2696"/>
        <pc:sldMkLst>
          <pc:docMk/>
          <pc:sldMk cId="3566065707" sldId="2031"/>
        </pc:sldMkLst>
      </pc:sldChg>
    </pc:docChg>
  </pc:docChgLst>
  <pc:docChgLst>
    <pc:chgData name="Arish Tripathi" userId="S::arish.tripathi_student.manchester.ac.uk#ext#@qmulprod.onmicrosoft.com::938daa03-38eb-49bc-9b4e-25d7795eead3" providerId="AD" clId="Web-{40480C33-3D2A-4996-9301-09E196F8DDD8}"/>
    <pc:docChg chg="modSld">
      <pc:chgData name="Arish Tripathi" userId="S::arish.tripathi_student.manchester.ac.uk#ext#@qmulprod.onmicrosoft.com::938daa03-38eb-49bc-9b4e-25d7795eead3" providerId="AD" clId="Web-{40480C33-3D2A-4996-9301-09E196F8DDD8}" dt="2021-03-16T09:30:30.984" v="1" actId="1076"/>
      <pc:docMkLst>
        <pc:docMk/>
      </pc:docMkLst>
      <pc:sldChg chg="modSp">
        <pc:chgData name="Arish Tripathi" userId="S::arish.tripathi_student.manchester.ac.uk#ext#@qmulprod.onmicrosoft.com::938daa03-38eb-49bc-9b4e-25d7795eead3" providerId="AD" clId="Web-{40480C33-3D2A-4996-9301-09E196F8DDD8}" dt="2021-03-16T09:30:30.984" v="1" actId="1076"/>
        <pc:sldMkLst>
          <pc:docMk/>
          <pc:sldMk cId="2100002406" sldId="1948"/>
        </pc:sldMkLst>
        <pc:spChg chg="mod">
          <ac:chgData name="Arish Tripathi" userId="S::arish.tripathi_student.manchester.ac.uk#ext#@qmulprod.onmicrosoft.com::938daa03-38eb-49bc-9b4e-25d7795eead3" providerId="AD" clId="Web-{40480C33-3D2A-4996-9301-09E196F8DDD8}" dt="2021-03-16T09:30:30.984" v="1" actId="1076"/>
          <ac:spMkLst>
            <pc:docMk/>
            <pc:sldMk cId="2100002406" sldId="1948"/>
            <ac:spMk id="87" creationId="{C121702D-4F3D-9A4E-85C8-28EFC9A5D06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7EE_EE0DA27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Change in RMSE from start to finish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820149351504414E-2"/>
          <c:y val="1.4127216850539432E-2"/>
          <c:w val="0.94747216492928044"/>
          <c:h val="0.801604015369909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Avearge of base models</c:v>
                </c:pt>
                <c:pt idx="1">
                  <c:v>KNNWithMeans</c:v>
                </c:pt>
                <c:pt idx="2">
                  <c:v>Final model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0.72199999999999998</c:v>
                </c:pt>
                <c:pt idx="1">
                  <c:v>0.66500000000000004</c:v>
                </c:pt>
                <c:pt idx="2">
                  <c:v>0.64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9F-DF46-9449-1A71DAB53CE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51088"/>
        <c:axId val="2143227631"/>
      </c:lineChart>
      <c:catAx>
        <c:axId val="475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227631"/>
        <c:crosses val="autoZero"/>
        <c:auto val="1"/>
        <c:lblAlgn val="ctr"/>
        <c:lblOffset val="100"/>
        <c:noMultiLvlLbl val="0"/>
      </c:catAx>
      <c:valAx>
        <c:axId val="2143227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10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9243-4E44-C243-AAA1-763F70020FDF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B2D9-E3A9-F34A-897A-C6BBC93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1pPr>
    <a:lvl2pPr marL="1023925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2pPr>
    <a:lvl3pPr marL="2047848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3pPr>
    <a:lvl4pPr marL="3071773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4pPr>
    <a:lvl5pPr marL="4095698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5pPr>
    <a:lvl6pPr marL="5119623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6pPr>
    <a:lvl7pPr marL="6143546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7pPr>
    <a:lvl8pPr marL="7167471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8pPr>
    <a:lvl9pPr marL="8191396" algn="l" defTabSz="2047848" rtl="0" eaLnBrk="1" latinLnBrk="0" hangingPunct="1">
      <a:defRPr sz="2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AB2D9-E3A9-F34A-897A-C6BBC9326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3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24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4589929"/>
            <a:ext cx="5889725" cy="4374776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4589929"/>
            <a:ext cx="5889725" cy="4374776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8" y="4589929"/>
            <a:ext cx="5889723" cy="4374776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7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83" y="3950213"/>
            <a:ext cx="4449619" cy="5014496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6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9" y="6480136"/>
            <a:ext cx="5144364" cy="7096235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algn="ctr">
              <a:defRPr lang="en-US" sz="360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5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92" y="50518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90" y="50518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92" y="115542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90" y="115542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48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92" y="50518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92" y="115542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825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54212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5" y="54212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0" y="54212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9015328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5" y="9015328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0" y="9015328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126094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5" y="126094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0" y="126094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67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8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6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8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6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8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6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84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6777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8" y="5810029"/>
            <a:ext cx="4966323" cy="6717355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19" y="5810029"/>
            <a:ext cx="4966323" cy="6717355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5810029"/>
            <a:ext cx="4966323" cy="6717355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5810029"/>
            <a:ext cx="4966321" cy="6717355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8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19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5760189"/>
            <a:ext cx="4966321" cy="8940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8" y="4559305"/>
            <a:ext cx="21033938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8" y="12238572"/>
            <a:ext cx="21033938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965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3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2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4876800"/>
            <a:ext cx="4697556" cy="3908613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32" y="4876800"/>
            <a:ext cx="4697556" cy="3908613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4876800"/>
            <a:ext cx="4697556" cy="3908613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4" y="4876800"/>
            <a:ext cx="4697556" cy="3908613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580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7" y="5986798"/>
            <a:ext cx="5684042" cy="3553285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3" y="5986798"/>
            <a:ext cx="5684042" cy="3553285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85" y="5986798"/>
            <a:ext cx="5684042" cy="3553285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5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400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6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686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4553788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1" y="4553788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7" y="4553788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5353143"/>
            <a:ext cx="10596282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9" y="5353143"/>
            <a:ext cx="10596282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2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5" y="3042656"/>
            <a:ext cx="17626905" cy="1123450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27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0496552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 algn="ctr"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1686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33251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116037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1346652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756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4868333"/>
            <a:ext cx="10364549" cy="116035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4868333"/>
            <a:ext cx="10364549" cy="116035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62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0259595" y="4957283"/>
            <a:ext cx="3867994" cy="83825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04539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156157" y="3625872"/>
            <a:ext cx="8654959" cy="1875668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36945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16553281" y="8107343"/>
            <a:ext cx="5539613" cy="1207457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2278283" y="8107343"/>
            <a:ext cx="5539613" cy="1207457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9137044" y="7520602"/>
            <a:ext cx="6113096" cy="1324806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31593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0385649" y="5173649"/>
            <a:ext cx="3615877" cy="788144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562067" y="7126431"/>
            <a:ext cx="2291080" cy="4072397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5408699" y="6757353"/>
            <a:ext cx="2678747" cy="4782616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75152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724902" y="6627639"/>
            <a:ext cx="6967383" cy="437293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72554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238502" y="5751108"/>
            <a:ext cx="7757746" cy="437293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0552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923181" y="10668273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45830" y="757759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631521" y="448691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178267" y="914400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4158078" y="1223468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548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17" grpId="0" animBg="1"/>
      <p:bldP spid="44" grpId="0" animBg="1"/>
    </p:bld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4459703" y="7353852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4459703" y="6389303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4459703" y="5424759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4459703" y="4460209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2157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2.91667E-6 L 3.40711E-6 0.08672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72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995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48BDE08A-3AEF-42C2-B646-6F0805F1C9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828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200" fill="hold"/>
                                        <p:tgtEl>
                                          <p:spTgt spid="2"/>
                                        </p:tgtEl>
                                      </p:cBhvr>
                                      <p:by x="1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973671"/>
            <a:ext cx="21033938" cy="353483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7" y="4483101"/>
            <a:ext cx="10316917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7" y="6680200"/>
            <a:ext cx="10316917" cy="98255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9" y="4483101"/>
            <a:ext cx="1036772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9" y="6680200"/>
            <a:ext cx="10367726" cy="98255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265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09740CA0-8F51-4951-9306-C5E28A6E6A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363855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D184DAF2-015C-4E5E-9853-841AD24355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636791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6">
            <a:extLst>
              <a:ext uri="{FF2B5EF4-FFF2-40B4-BE49-F238E27FC236}">
                <a16:creationId xmlns:a16="http://schemas.microsoft.com/office/drawing/2014/main" id="{9D14FE51-23E4-49BE-8C15-E15083952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923315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0 L -5.92371E-7 -0.90938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3.05556E-6 L -5.92371E-7 -0.69601 " pathEditMode="relative" rAng="0" ptsTypes="AA">
                                      <p:cBhvr>
                                        <p:cTn id="8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5.55556E-7 L -5.92371E-7 0.70382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</p:bld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582676-BFAA-4254-8355-5B6BA6FFFCB0}"/>
              </a:ext>
            </a:extLst>
          </p:cNvPr>
          <p:cNvSpPr/>
          <p:nvPr userDrawn="1"/>
        </p:nvSpPr>
        <p:spPr>
          <a:xfrm>
            <a:off x="1563688" y="36195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D1F1F9-A903-4B82-9B4B-B2558E0B06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56972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291253-E9BE-4DE5-94B7-8FCEEF7A4B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4292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05B1613C-A983-4C09-8CA7-7DD2AD0A6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99138" y="2923026"/>
            <a:ext cx="6869053" cy="12441949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321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4CB4D-8181-4E4D-B7AB-6698FD44CF67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525874A-D9AA-43BD-B56B-DB5C13863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80331" y="5157042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69BA2-52EB-46D0-BAC9-6FD27EAFF7C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9A40C28-E83B-4ABE-ACC3-030754F90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83" y="6158015"/>
            <a:ext cx="6045632" cy="604816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077A90A-A1C0-41D5-9861-E11C5FC2E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6330" y="12340093"/>
            <a:ext cx="1317905" cy="131845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63DCDC7-9790-498F-B560-5CE09F6080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0118" y="8513084"/>
            <a:ext cx="1587448" cy="1588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4053FAD-4531-4CDC-8896-A5D6FA68D0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5116" y="4898024"/>
            <a:ext cx="1259463" cy="1259991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6239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6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515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E600D-53AA-4E0B-8F74-B76196E55F10}"/>
              </a:ext>
            </a:extLst>
          </p:cNvPr>
          <p:cNvSpPr/>
          <p:nvPr userDrawn="1"/>
        </p:nvSpPr>
        <p:spPr>
          <a:xfrm>
            <a:off x="1563688" y="1295399"/>
            <a:ext cx="21259800" cy="1569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CF1D23BB-7BDB-489B-945C-B580CFDD0F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5857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11F4C1F-DDB0-43DF-AA18-574C05C800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96161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D1A1953C-3853-4068-98DA-CF94A6C5DD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22982" y="4546770"/>
            <a:ext cx="4228180" cy="4229956"/>
          </a:xfrm>
          <a:custGeom>
            <a:avLst/>
            <a:gdLst>
              <a:gd name="connsiteX0" fmla="*/ 2114090 w 4228180"/>
              <a:gd name="connsiteY0" fmla="*/ 0 h 4229956"/>
              <a:gd name="connsiteX1" fmla="*/ 3372542 w 4228180"/>
              <a:gd name="connsiteY1" fmla="*/ 521240 h 4229956"/>
              <a:gd name="connsiteX2" fmla="*/ 3707158 w 4228180"/>
              <a:gd name="connsiteY2" fmla="*/ 855998 h 4229956"/>
              <a:gd name="connsiteX3" fmla="*/ 3707158 w 4228180"/>
              <a:gd name="connsiteY3" fmla="*/ 3373959 h 4229956"/>
              <a:gd name="connsiteX4" fmla="*/ 3372542 w 4228180"/>
              <a:gd name="connsiteY4" fmla="*/ 3708717 h 4229956"/>
              <a:gd name="connsiteX5" fmla="*/ 855638 w 4228180"/>
              <a:gd name="connsiteY5" fmla="*/ 3708717 h 4229956"/>
              <a:gd name="connsiteX6" fmla="*/ 521020 w 4228180"/>
              <a:gd name="connsiteY6" fmla="*/ 3373959 h 4229956"/>
              <a:gd name="connsiteX7" fmla="*/ 521020 w 4228180"/>
              <a:gd name="connsiteY7" fmla="*/ 855998 h 4229956"/>
              <a:gd name="connsiteX8" fmla="*/ 855638 w 4228180"/>
              <a:gd name="connsiteY8" fmla="*/ 521240 h 4229956"/>
              <a:gd name="connsiteX9" fmla="*/ 2114090 w 4228180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80" h="4229956">
                <a:moveTo>
                  <a:pt x="2114090" y="0"/>
                </a:moveTo>
                <a:cubicBezTo>
                  <a:pt x="2569642" y="1"/>
                  <a:pt x="3025194" y="173747"/>
                  <a:pt x="3372542" y="521240"/>
                </a:cubicBezTo>
                <a:cubicBezTo>
                  <a:pt x="3707158" y="855998"/>
                  <a:pt x="3707158" y="855998"/>
                  <a:pt x="3707158" y="855998"/>
                </a:cubicBezTo>
                <a:cubicBezTo>
                  <a:pt x="4401854" y="1550985"/>
                  <a:pt x="4401854" y="2678973"/>
                  <a:pt x="3707158" y="3373959"/>
                </a:cubicBezTo>
                <a:cubicBezTo>
                  <a:pt x="3372542" y="3708717"/>
                  <a:pt x="3372542" y="3708717"/>
                  <a:pt x="3372542" y="3708717"/>
                </a:cubicBezTo>
                <a:cubicBezTo>
                  <a:pt x="2677846" y="4403703"/>
                  <a:pt x="1550332" y="4403703"/>
                  <a:pt x="855638" y="3708717"/>
                </a:cubicBezTo>
                <a:cubicBezTo>
                  <a:pt x="521020" y="3373959"/>
                  <a:pt x="521020" y="3373959"/>
                  <a:pt x="521020" y="3373959"/>
                </a:cubicBezTo>
                <a:cubicBezTo>
                  <a:pt x="-173674" y="2678973"/>
                  <a:pt x="-173674" y="1550985"/>
                  <a:pt x="521020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6" y="173747"/>
                  <a:pt x="1658538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60634-D5A5-4D8B-9B8E-E6016FD94C0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562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E09DFB0A-E23C-434A-A93F-75D3AD70C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45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40">
            <a:extLst>
              <a:ext uri="{FF2B5EF4-FFF2-40B4-BE49-F238E27FC236}">
                <a16:creationId xmlns:a16="http://schemas.microsoft.com/office/drawing/2014/main" id="{91CD2FEA-DC55-4E6C-9BD3-D3F04E9B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69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2C57BE2A-2A8D-47E7-8253-256071FA69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9693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A85A008C-CF81-4E55-B4AC-C5427C96F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318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7" name="Picture Placeholder 43">
            <a:extLst>
              <a:ext uri="{FF2B5EF4-FFF2-40B4-BE49-F238E27FC236}">
                <a16:creationId xmlns:a16="http://schemas.microsoft.com/office/drawing/2014/main" id="{EE09E534-63CC-4657-B031-8396D4ADE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0942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898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CC575972-A6AC-40BE-A88A-2F88642C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3646713"/>
            <a:ext cx="10629900" cy="11050876"/>
          </a:xfrm>
          <a:custGeom>
            <a:avLst/>
            <a:gdLst>
              <a:gd name="connsiteX0" fmla="*/ 0 w 11050876"/>
              <a:gd name="connsiteY0" fmla="*/ 0 h 11050876"/>
              <a:gd name="connsiteX1" fmla="*/ 11050876 w 11050876"/>
              <a:gd name="connsiteY1" fmla="*/ 0 h 11050876"/>
              <a:gd name="connsiteX2" fmla="*/ 11050876 w 11050876"/>
              <a:gd name="connsiteY2" fmla="*/ 11050876 h 11050876"/>
              <a:gd name="connsiteX3" fmla="*/ 0 w 11050876"/>
              <a:gd name="connsiteY3" fmla="*/ 11050876 h 1105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0876" h="11050876">
                <a:moveTo>
                  <a:pt x="0" y="0"/>
                </a:moveTo>
                <a:lnTo>
                  <a:pt x="11050876" y="0"/>
                </a:lnTo>
                <a:lnTo>
                  <a:pt x="11050876" y="11050876"/>
                </a:lnTo>
                <a:lnTo>
                  <a:pt x="0" y="110508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F46A925E-1386-4AB1-8511-77EB69AC59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36467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83A6E79-A8E6-4757-A388-FC3138B0A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91712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F86C52A2-9BE7-4598-951F-7862269A19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1295400"/>
            <a:ext cx="10629900" cy="15697200"/>
          </a:xfrm>
          <a:custGeom>
            <a:avLst/>
            <a:gdLst>
              <a:gd name="connsiteX0" fmla="*/ 0 w 10172699"/>
              <a:gd name="connsiteY0" fmla="*/ 0 h 11049000"/>
              <a:gd name="connsiteX1" fmla="*/ 10172699 w 10172699"/>
              <a:gd name="connsiteY1" fmla="*/ 0 h 11049000"/>
              <a:gd name="connsiteX2" fmla="*/ 10172699 w 10172699"/>
              <a:gd name="connsiteY2" fmla="*/ 11049000 h 11049000"/>
              <a:gd name="connsiteX3" fmla="*/ 0 w 101726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699" h="11049000">
                <a:moveTo>
                  <a:pt x="0" y="0"/>
                </a:moveTo>
                <a:lnTo>
                  <a:pt x="10172699" y="0"/>
                </a:lnTo>
                <a:lnTo>
                  <a:pt x="101726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3814632B-4D87-466B-B2BE-6B0A07CAE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7" y="1295400"/>
            <a:ext cx="10629899" cy="15697200"/>
          </a:xfrm>
          <a:custGeom>
            <a:avLst/>
            <a:gdLst>
              <a:gd name="connsiteX0" fmla="*/ 0 w 10858500"/>
              <a:gd name="connsiteY0" fmla="*/ 0 h 11049000"/>
              <a:gd name="connsiteX1" fmla="*/ 10858500 w 10858500"/>
              <a:gd name="connsiteY1" fmla="*/ 0 h 11049000"/>
              <a:gd name="connsiteX2" fmla="*/ 10858500 w 10858500"/>
              <a:gd name="connsiteY2" fmla="*/ 11049000 h 11049000"/>
              <a:gd name="connsiteX3" fmla="*/ 0 w 108585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0" h="11049000">
                <a:moveTo>
                  <a:pt x="0" y="0"/>
                </a:moveTo>
                <a:lnTo>
                  <a:pt x="10858500" y="0"/>
                </a:lnTo>
                <a:lnTo>
                  <a:pt x="108585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EE9407B8-E71B-4EA0-9986-6DD0FDC81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464A6135-C276-49C3-9328-1566F72C41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8388" y="3654552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9E5D16EE-ACC4-4AFF-AD8D-DFA7D00F9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52576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6">
            <a:extLst>
              <a:ext uri="{FF2B5EF4-FFF2-40B4-BE49-F238E27FC236}">
                <a16:creationId xmlns:a16="http://schemas.microsoft.com/office/drawing/2014/main" id="{EB356D8D-F8CC-440D-9DE0-5F5A59C2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3618739"/>
            <a:ext cx="7010400" cy="5525261"/>
          </a:xfrm>
          <a:custGeom>
            <a:avLst/>
            <a:gdLst>
              <a:gd name="connsiteX0" fmla="*/ 0 w 7010400"/>
              <a:gd name="connsiteY0" fmla="*/ 0 h 5525261"/>
              <a:gd name="connsiteX1" fmla="*/ 7010400 w 7010400"/>
              <a:gd name="connsiteY1" fmla="*/ 0 h 5525261"/>
              <a:gd name="connsiteX2" fmla="*/ 7010400 w 7010400"/>
              <a:gd name="connsiteY2" fmla="*/ 5525261 h 5525261"/>
              <a:gd name="connsiteX3" fmla="*/ 0 w 7010400"/>
              <a:gd name="connsiteY3" fmla="*/ 5525261 h 55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525261">
                <a:moveTo>
                  <a:pt x="0" y="0"/>
                </a:moveTo>
                <a:lnTo>
                  <a:pt x="7010400" y="0"/>
                </a:lnTo>
                <a:lnTo>
                  <a:pt x="7010400" y="5525261"/>
                </a:lnTo>
                <a:lnTo>
                  <a:pt x="0" y="55252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CB4A53A-34CE-4E61-ACE7-EBEDA44517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8" y="9144000"/>
            <a:ext cx="14249398" cy="5486400"/>
          </a:xfrm>
          <a:custGeom>
            <a:avLst/>
            <a:gdLst>
              <a:gd name="connsiteX0" fmla="*/ 0 w 14020799"/>
              <a:gd name="connsiteY0" fmla="*/ 0 h 5486400"/>
              <a:gd name="connsiteX1" fmla="*/ 14020799 w 14020799"/>
              <a:gd name="connsiteY1" fmla="*/ 0 h 5486400"/>
              <a:gd name="connsiteX2" fmla="*/ 14020799 w 14020799"/>
              <a:gd name="connsiteY2" fmla="*/ 5486400 h 5486400"/>
              <a:gd name="connsiteX3" fmla="*/ 0 w 14020799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799" h="5486400">
                <a:moveTo>
                  <a:pt x="0" y="0"/>
                </a:moveTo>
                <a:lnTo>
                  <a:pt x="14020799" y="0"/>
                </a:lnTo>
                <a:lnTo>
                  <a:pt x="14020799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666758AA-516F-4B56-8215-44EB8F6A4A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13086" y="3579878"/>
            <a:ext cx="7010401" cy="11050522"/>
          </a:xfrm>
          <a:custGeom>
            <a:avLst/>
            <a:gdLst>
              <a:gd name="connsiteX0" fmla="*/ 0 w 7010401"/>
              <a:gd name="connsiteY0" fmla="*/ 0 h 11050522"/>
              <a:gd name="connsiteX1" fmla="*/ 7010401 w 7010401"/>
              <a:gd name="connsiteY1" fmla="*/ 0 h 11050522"/>
              <a:gd name="connsiteX2" fmla="*/ 7010401 w 7010401"/>
              <a:gd name="connsiteY2" fmla="*/ 11050522 h 11050522"/>
              <a:gd name="connsiteX3" fmla="*/ 0 w 7010401"/>
              <a:gd name="connsiteY3" fmla="*/ 11050522 h 110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1" h="11050522">
                <a:moveTo>
                  <a:pt x="0" y="0"/>
                </a:moveTo>
                <a:lnTo>
                  <a:pt x="7010401" y="0"/>
                </a:lnTo>
                <a:lnTo>
                  <a:pt x="7010401" y="11050522"/>
                </a:lnTo>
                <a:lnTo>
                  <a:pt x="0" y="1105052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8E8AF4F2-A6FC-4D27-8A19-843A0B1CE6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33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8472E716-E4D8-41DB-B058-183F5FC83B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411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F391B6C-4E91-4098-BA4B-16D058915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98962" y="5382469"/>
            <a:ext cx="4779817" cy="7546615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8">
            <a:extLst>
              <a:ext uri="{FF2B5EF4-FFF2-40B4-BE49-F238E27FC236}">
                <a16:creationId xmlns:a16="http://schemas.microsoft.com/office/drawing/2014/main" id="{62E4E36C-18FB-4DE2-883E-3A7030DC5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56762" y="5382469"/>
            <a:ext cx="4779816" cy="7546615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4">
            <a:extLst>
              <a:ext uri="{FF2B5EF4-FFF2-40B4-BE49-F238E27FC236}">
                <a16:creationId xmlns:a16="http://schemas.microsoft.com/office/drawing/2014/main" id="{570F87DC-CD32-4C6E-BBB3-FB30935F44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158" y="11022675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DBDF297-DAFF-43C5-8832-4075288E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85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B08CD2DD-19AC-420B-82D8-E2A17636E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189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7893671"/>
            <a:ext cx="2737984" cy="2500659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821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10629901" cy="156972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935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5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539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80620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D274C1B-F416-4535-A30F-5AC7BEA62F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1922" y="1044422"/>
            <a:ext cx="16783333" cy="16199156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143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3081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671519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9644" y="1780747"/>
            <a:ext cx="17467886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6097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327" y="2450134"/>
            <a:ext cx="13870523" cy="13387732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6196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1219200"/>
            <a:ext cx="7865499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2633138"/>
            <a:ext cx="12346007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5" y="5486400"/>
            <a:ext cx="7865499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221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5663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209313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74928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48BDE08A-3AEF-42C2-B646-6F0805F1C9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828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200" fill="hold"/>
                                        <p:tgtEl>
                                          <p:spTgt spid="2"/>
                                        </p:tgtEl>
                                      </p:cBhvr>
                                      <p:by x="1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09740CA0-8F51-4951-9306-C5E28A6E6A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363855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D184DAF2-015C-4E5E-9853-841AD24355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636791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6">
            <a:extLst>
              <a:ext uri="{FF2B5EF4-FFF2-40B4-BE49-F238E27FC236}">
                <a16:creationId xmlns:a16="http://schemas.microsoft.com/office/drawing/2014/main" id="{9D14FE51-23E4-49BE-8C15-E15083952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923315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0 L -5.92371E-7 -0.90938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3.05556E-6 L -5.92371E-7 -0.69601 " pathEditMode="relative" rAng="0" ptsTypes="AA">
                                      <p:cBhvr>
                                        <p:cTn id="8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5.55556E-7 L -5.92371E-7 0.70382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</p:bld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582676-BFAA-4254-8355-5B6BA6FFFCB0}"/>
              </a:ext>
            </a:extLst>
          </p:cNvPr>
          <p:cNvSpPr/>
          <p:nvPr userDrawn="1"/>
        </p:nvSpPr>
        <p:spPr>
          <a:xfrm>
            <a:off x="1563688" y="36195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D1F1F9-A903-4B82-9B4B-B2558E0B06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56972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291253-E9BE-4DE5-94B7-8FCEEF7A4B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494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05B1613C-A983-4C09-8CA7-7DD2AD0A6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99138" y="2923026"/>
            <a:ext cx="6869053" cy="12441949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207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4CB4D-8181-4E4D-B7AB-6698FD44CF67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525874A-D9AA-43BD-B56B-DB5C13863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80331" y="5157042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69BA2-52EB-46D0-BAC9-6FD27EAFF7C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9A40C28-E83B-4ABE-ACC3-030754F90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83" y="6158015"/>
            <a:ext cx="6045632" cy="604816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077A90A-A1C0-41D5-9861-E11C5FC2E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6330" y="12340093"/>
            <a:ext cx="1317905" cy="131845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63DCDC7-9790-498F-B560-5CE09F6080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0118" y="8513084"/>
            <a:ext cx="1587448" cy="1588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4053FAD-4531-4CDC-8896-A5D6FA68D0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5116" y="4898024"/>
            <a:ext cx="1259463" cy="1259991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1219200"/>
            <a:ext cx="7865499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2633138"/>
            <a:ext cx="12346007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5" y="5486400"/>
            <a:ext cx="7865499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9545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871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6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7805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E600D-53AA-4E0B-8F74-B76196E55F10}"/>
              </a:ext>
            </a:extLst>
          </p:cNvPr>
          <p:cNvSpPr/>
          <p:nvPr userDrawn="1"/>
        </p:nvSpPr>
        <p:spPr>
          <a:xfrm>
            <a:off x="1563688" y="1295399"/>
            <a:ext cx="21259800" cy="1569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CF1D23BB-7BDB-489B-945C-B580CFDD0F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5857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11F4C1F-DDB0-43DF-AA18-574C05C800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96161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D1A1953C-3853-4068-98DA-CF94A6C5DD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22982" y="4546770"/>
            <a:ext cx="4228180" cy="4229956"/>
          </a:xfrm>
          <a:custGeom>
            <a:avLst/>
            <a:gdLst>
              <a:gd name="connsiteX0" fmla="*/ 2114090 w 4228180"/>
              <a:gd name="connsiteY0" fmla="*/ 0 h 4229956"/>
              <a:gd name="connsiteX1" fmla="*/ 3372542 w 4228180"/>
              <a:gd name="connsiteY1" fmla="*/ 521240 h 4229956"/>
              <a:gd name="connsiteX2" fmla="*/ 3707158 w 4228180"/>
              <a:gd name="connsiteY2" fmla="*/ 855998 h 4229956"/>
              <a:gd name="connsiteX3" fmla="*/ 3707158 w 4228180"/>
              <a:gd name="connsiteY3" fmla="*/ 3373959 h 4229956"/>
              <a:gd name="connsiteX4" fmla="*/ 3372542 w 4228180"/>
              <a:gd name="connsiteY4" fmla="*/ 3708717 h 4229956"/>
              <a:gd name="connsiteX5" fmla="*/ 855638 w 4228180"/>
              <a:gd name="connsiteY5" fmla="*/ 3708717 h 4229956"/>
              <a:gd name="connsiteX6" fmla="*/ 521020 w 4228180"/>
              <a:gd name="connsiteY6" fmla="*/ 3373959 h 4229956"/>
              <a:gd name="connsiteX7" fmla="*/ 521020 w 4228180"/>
              <a:gd name="connsiteY7" fmla="*/ 855998 h 4229956"/>
              <a:gd name="connsiteX8" fmla="*/ 855638 w 4228180"/>
              <a:gd name="connsiteY8" fmla="*/ 521240 h 4229956"/>
              <a:gd name="connsiteX9" fmla="*/ 2114090 w 4228180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80" h="4229956">
                <a:moveTo>
                  <a:pt x="2114090" y="0"/>
                </a:moveTo>
                <a:cubicBezTo>
                  <a:pt x="2569642" y="1"/>
                  <a:pt x="3025194" y="173747"/>
                  <a:pt x="3372542" y="521240"/>
                </a:cubicBezTo>
                <a:cubicBezTo>
                  <a:pt x="3707158" y="855998"/>
                  <a:pt x="3707158" y="855998"/>
                  <a:pt x="3707158" y="855998"/>
                </a:cubicBezTo>
                <a:cubicBezTo>
                  <a:pt x="4401854" y="1550985"/>
                  <a:pt x="4401854" y="2678973"/>
                  <a:pt x="3707158" y="3373959"/>
                </a:cubicBezTo>
                <a:cubicBezTo>
                  <a:pt x="3372542" y="3708717"/>
                  <a:pt x="3372542" y="3708717"/>
                  <a:pt x="3372542" y="3708717"/>
                </a:cubicBezTo>
                <a:cubicBezTo>
                  <a:pt x="2677846" y="4403703"/>
                  <a:pt x="1550332" y="4403703"/>
                  <a:pt x="855638" y="3708717"/>
                </a:cubicBezTo>
                <a:cubicBezTo>
                  <a:pt x="521020" y="3373959"/>
                  <a:pt x="521020" y="3373959"/>
                  <a:pt x="521020" y="3373959"/>
                </a:cubicBezTo>
                <a:cubicBezTo>
                  <a:pt x="-173674" y="2678973"/>
                  <a:pt x="-173674" y="1550985"/>
                  <a:pt x="521020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6" y="173747"/>
                  <a:pt x="1658538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60634-D5A5-4D8B-9B8E-E6016FD94C0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337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E09DFB0A-E23C-434A-A93F-75D3AD70C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45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40">
            <a:extLst>
              <a:ext uri="{FF2B5EF4-FFF2-40B4-BE49-F238E27FC236}">
                <a16:creationId xmlns:a16="http://schemas.microsoft.com/office/drawing/2014/main" id="{91CD2FEA-DC55-4E6C-9BD3-D3F04E9B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69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2C57BE2A-2A8D-47E7-8253-256071FA69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9693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A85A008C-CF81-4E55-B4AC-C5427C96F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318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7" name="Picture Placeholder 43">
            <a:extLst>
              <a:ext uri="{FF2B5EF4-FFF2-40B4-BE49-F238E27FC236}">
                <a16:creationId xmlns:a16="http://schemas.microsoft.com/office/drawing/2014/main" id="{EE09E534-63CC-4657-B031-8396D4ADE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0942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CC575972-A6AC-40BE-A88A-2F88642C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3646713"/>
            <a:ext cx="10629900" cy="11050876"/>
          </a:xfrm>
          <a:custGeom>
            <a:avLst/>
            <a:gdLst>
              <a:gd name="connsiteX0" fmla="*/ 0 w 11050876"/>
              <a:gd name="connsiteY0" fmla="*/ 0 h 11050876"/>
              <a:gd name="connsiteX1" fmla="*/ 11050876 w 11050876"/>
              <a:gd name="connsiteY1" fmla="*/ 0 h 11050876"/>
              <a:gd name="connsiteX2" fmla="*/ 11050876 w 11050876"/>
              <a:gd name="connsiteY2" fmla="*/ 11050876 h 11050876"/>
              <a:gd name="connsiteX3" fmla="*/ 0 w 11050876"/>
              <a:gd name="connsiteY3" fmla="*/ 11050876 h 1105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0876" h="11050876">
                <a:moveTo>
                  <a:pt x="0" y="0"/>
                </a:moveTo>
                <a:lnTo>
                  <a:pt x="11050876" y="0"/>
                </a:lnTo>
                <a:lnTo>
                  <a:pt x="11050876" y="11050876"/>
                </a:lnTo>
                <a:lnTo>
                  <a:pt x="0" y="110508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F46A925E-1386-4AB1-8511-77EB69AC59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36467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83A6E79-A8E6-4757-A388-FC3138B0A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91712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F86C52A2-9BE7-4598-951F-7862269A19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1295400"/>
            <a:ext cx="10629900" cy="15697200"/>
          </a:xfrm>
          <a:custGeom>
            <a:avLst/>
            <a:gdLst>
              <a:gd name="connsiteX0" fmla="*/ 0 w 10172699"/>
              <a:gd name="connsiteY0" fmla="*/ 0 h 11049000"/>
              <a:gd name="connsiteX1" fmla="*/ 10172699 w 10172699"/>
              <a:gd name="connsiteY1" fmla="*/ 0 h 11049000"/>
              <a:gd name="connsiteX2" fmla="*/ 10172699 w 10172699"/>
              <a:gd name="connsiteY2" fmla="*/ 11049000 h 11049000"/>
              <a:gd name="connsiteX3" fmla="*/ 0 w 101726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699" h="11049000">
                <a:moveTo>
                  <a:pt x="0" y="0"/>
                </a:moveTo>
                <a:lnTo>
                  <a:pt x="10172699" y="0"/>
                </a:lnTo>
                <a:lnTo>
                  <a:pt x="101726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3814632B-4D87-466B-B2BE-6B0A07CAE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7" y="1295400"/>
            <a:ext cx="10629899" cy="15697200"/>
          </a:xfrm>
          <a:custGeom>
            <a:avLst/>
            <a:gdLst>
              <a:gd name="connsiteX0" fmla="*/ 0 w 10858500"/>
              <a:gd name="connsiteY0" fmla="*/ 0 h 11049000"/>
              <a:gd name="connsiteX1" fmla="*/ 10858500 w 10858500"/>
              <a:gd name="connsiteY1" fmla="*/ 0 h 11049000"/>
              <a:gd name="connsiteX2" fmla="*/ 10858500 w 10858500"/>
              <a:gd name="connsiteY2" fmla="*/ 11049000 h 11049000"/>
              <a:gd name="connsiteX3" fmla="*/ 0 w 108585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0" h="11049000">
                <a:moveTo>
                  <a:pt x="0" y="0"/>
                </a:moveTo>
                <a:lnTo>
                  <a:pt x="10858500" y="0"/>
                </a:lnTo>
                <a:lnTo>
                  <a:pt x="108585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EE9407B8-E71B-4EA0-9986-6DD0FDC81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464A6135-C276-49C3-9328-1566F72C41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8388" y="3654552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9E5D16EE-ACC4-4AFF-AD8D-DFA7D00F9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52576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6">
            <a:extLst>
              <a:ext uri="{FF2B5EF4-FFF2-40B4-BE49-F238E27FC236}">
                <a16:creationId xmlns:a16="http://schemas.microsoft.com/office/drawing/2014/main" id="{EB356D8D-F8CC-440D-9DE0-5F5A59C2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3618739"/>
            <a:ext cx="7010400" cy="5525261"/>
          </a:xfrm>
          <a:custGeom>
            <a:avLst/>
            <a:gdLst>
              <a:gd name="connsiteX0" fmla="*/ 0 w 7010400"/>
              <a:gd name="connsiteY0" fmla="*/ 0 h 5525261"/>
              <a:gd name="connsiteX1" fmla="*/ 7010400 w 7010400"/>
              <a:gd name="connsiteY1" fmla="*/ 0 h 5525261"/>
              <a:gd name="connsiteX2" fmla="*/ 7010400 w 7010400"/>
              <a:gd name="connsiteY2" fmla="*/ 5525261 h 5525261"/>
              <a:gd name="connsiteX3" fmla="*/ 0 w 7010400"/>
              <a:gd name="connsiteY3" fmla="*/ 5525261 h 55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525261">
                <a:moveTo>
                  <a:pt x="0" y="0"/>
                </a:moveTo>
                <a:lnTo>
                  <a:pt x="7010400" y="0"/>
                </a:lnTo>
                <a:lnTo>
                  <a:pt x="7010400" y="5525261"/>
                </a:lnTo>
                <a:lnTo>
                  <a:pt x="0" y="55252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CB4A53A-34CE-4E61-ACE7-EBEDA44517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8" y="9144000"/>
            <a:ext cx="14249398" cy="5486400"/>
          </a:xfrm>
          <a:custGeom>
            <a:avLst/>
            <a:gdLst>
              <a:gd name="connsiteX0" fmla="*/ 0 w 14020799"/>
              <a:gd name="connsiteY0" fmla="*/ 0 h 5486400"/>
              <a:gd name="connsiteX1" fmla="*/ 14020799 w 14020799"/>
              <a:gd name="connsiteY1" fmla="*/ 0 h 5486400"/>
              <a:gd name="connsiteX2" fmla="*/ 14020799 w 14020799"/>
              <a:gd name="connsiteY2" fmla="*/ 5486400 h 5486400"/>
              <a:gd name="connsiteX3" fmla="*/ 0 w 14020799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799" h="5486400">
                <a:moveTo>
                  <a:pt x="0" y="0"/>
                </a:moveTo>
                <a:lnTo>
                  <a:pt x="14020799" y="0"/>
                </a:lnTo>
                <a:lnTo>
                  <a:pt x="14020799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666758AA-516F-4B56-8215-44EB8F6A4A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13086" y="3579878"/>
            <a:ext cx="7010401" cy="11050522"/>
          </a:xfrm>
          <a:custGeom>
            <a:avLst/>
            <a:gdLst>
              <a:gd name="connsiteX0" fmla="*/ 0 w 7010401"/>
              <a:gd name="connsiteY0" fmla="*/ 0 h 11050522"/>
              <a:gd name="connsiteX1" fmla="*/ 7010401 w 7010401"/>
              <a:gd name="connsiteY1" fmla="*/ 0 h 11050522"/>
              <a:gd name="connsiteX2" fmla="*/ 7010401 w 7010401"/>
              <a:gd name="connsiteY2" fmla="*/ 11050522 h 11050522"/>
              <a:gd name="connsiteX3" fmla="*/ 0 w 7010401"/>
              <a:gd name="connsiteY3" fmla="*/ 11050522 h 110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1" h="11050522">
                <a:moveTo>
                  <a:pt x="0" y="0"/>
                </a:moveTo>
                <a:lnTo>
                  <a:pt x="7010401" y="0"/>
                </a:lnTo>
                <a:lnTo>
                  <a:pt x="7010401" y="11050522"/>
                </a:lnTo>
                <a:lnTo>
                  <a:pt x="0" y="1105052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8E8AF4F2-A6FC-4D27-8A19-843A0B1CE6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33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8472E716-E4D8-41DB-B058-183F5FC83B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411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F391B6C-4E91-4098-BA4B-16D058915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98962" y="5382469"/>
            <a:ext cx="4779817" cy="7546615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8">
            <a:extLst>
              <a:ext uri="{FF2B5EF4-FFF2-40B4-BE49-F238E27FC236}">
                <a16:creationId xmlns:a16="http://schemas.microsoft.com/office/drawing/2014/main" id="{62E4E36C-18FB-4DE2-883E-3A7030DC5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56762" y="5382469"/>
            <a:ext cx="4779816" cy="7546615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587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4">
            <a:extLst>
              <a:ext uri="{FF2B5EF4-FFF2-40B4-BE49-F238E27FC236}">
                <a16:creationId xmlns:a16="http://schemas.microsoft.com/office/drawing/2014/main" id="{570F87DC-CD32-4C6E-BBB3-FB30935F44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158" y="11022675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DBDF297-DAFF-43C5-8832-4075288E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85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B08CD2DD-19AC-420B-82D8-E2A17636E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189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7893671"/>
            <a:ext cx="2737984" cy="2500659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197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10629901" cy="156972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103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328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11933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D274C1B-F416-4535-A30F-5AC7BEA62F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1922" y="1044422"/>
            <a:ext cx="16783333" cy="16199156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143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3081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671519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3" y="973667"/>
            <a:ext cx="5258485" cy="154982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20" y="973667"/>
            <a:ext cx="15470614" cy="1549823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109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9644" y="1780747"/>
            <a:ext cx="17467886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8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6097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327" y="2450134"/>
            <a:ext cx="13870523" cy="13387732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6196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5663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209313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7903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48BDE08A-3AEF-42C2-B646-6F0805F1C9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828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200" fill="hold"/>
                                        <p:tgtEl>
                                          <p:spTgt spid="2"/>
                                        </p:tgtEl>
                                      </p:cBhvr>
                                      <p:by x="1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483D13-6DD3-40B5-B94A-22A72B88E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326" y="9550001"/>
            <a:ext cx="2562456" cy="3090883"/>
          </a:xfrm>
          <a:custGeom>
            <a:avLst/>
            <a:gdLst>
              <a:gd name="connsiteX0" fmla="*/ 0 w 2562456"/>
              <a:gd name="connsiteY0" fmla="*/ 0 h 3085473"/>
              <a:gd name="connsiteX1" fmla="*/ 2562456 w 2562456"/>
              <a:gd name="connsiteY1" fmla="*/ 0 h 3085473"/>
              <a:gd name="connsiteX2" fmla="*/ 2562456 w 2562456"/>
              <a:gd name="connsiteY2" fmla="*/ 3085473 h 3085473"/>
              <a:gd name="connsiteX3" fmla="*/ 0 w 2562456"/>
              <a:gd name="connsiteY3" fmla="*/ 3085473 h 308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456" h="3085473">
                <a:moveTo>
                  <a:pt x="0" y="0"/>
                </a:moveTo>
                <a:lnTo>
                  <a:pt x="2562456" y="0"/>
                </a:lnTo>
                <a:lnTo>
                  <a:pt x="2562456" y="3085473"/>
                </a:lnTo>
                <a:lnTo>
                  <a:pt x="0" y="30854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23C6C0-40B2-4B91-8B1C-E3376A7BC5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99953" y="3322934"/>
            <a:ext cx="3739647" cy="3717877"/>
          </a:xfrm>
          <a:custGeom>
            <a:avLst/>
            <a:gdLst>
              <a:gd name="connsiteX0" fmla="*/ 0 w 3739647"/>
              <a:gd name="connsiteY0" fmla="*/ 0 h 3711371"/>
              <a:gd name="connsiteX1" fmla="*/ 3739647 w 3739647"/>
              <a:gd name="connsiteY1" fmla="*/ 0 h 3711371"/>
              <a:gd name="connsiteX2" fmla="*/ 3739647 w 3739647"/>
              <a:gd name="connsiteY2" fmla="*/ 3711371 h 3711371"/>
              <a:gd name="connsiteX3" fmla="*/ 0 w 3739647"/>
              <a:gd name="connsiteY3" fmla="*/ 3711371 h 371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3711371">
                <a:moveTo>
                  <a:pt x="0" y="0"/>
                </a:moveTo>
                <a:lnTo>
                  <a:pt x="3739647" y="0"/>
                </a:lnTo>
                <a:lnTo>
                  <a:pt x="3739647" y="3711371"/>
                </a:lnTo>
                <a:lnTo>
                  <a:pt x="0" y="3711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AAA611-0D8A-4CBD-84B9-375447BB51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1560" y="11029262"/>
            <a:ext cx="3739647" cy="2173365"/>
          </a:xfrm>
          <a:custGeom>
            <a:avLst/>
            <a:gdLst>
              <a:gd name="connsiteX0" fmla="*/ 0 w 3739647"/>
              <a:gd name="connsiteY0" fmla="*/ 0 h 2169562"/>
              <a:gd name="connsiteX1" fmla="*/ 3739647 w 3739647"/>
              <a:gd name="connsiteY1" fmla="*/ 0 h 2169562"/>
              <a:gd name="connsiteX2" fmla="*/ 3739647 w 3739647"/>
              <a:gd name="connsiteY2" fmla="*/ 2169562 h 2169562"/>
              <a:gd name="connsiteX3" fmla="*/ 0 w 3739647"/>
              <a:gd name="connsiteY3" fmla="*/ 2169562 h 21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2169562">
                <a:moveTo>
                  <a:pt x="0" y="0"/>
                </a:moveTo>
                <a:lnTo>
                  <a:pt x="3739647" y="0"/>
                </a:lnTo>
                <a:lnTo>
                  <a:pt x="3739647" y="2169562"/>
                </a:lnTo>
                <a:lnTo>
                  <a:pt x="0" y="216956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E5DA75-D57A-445B-800D-4D886BEE4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30218" y="9809621"/>
            <a:ext cx="2464107" cy="2415056"/>
          </a:xfrm>
          <a:custGeom>
            <a:avLst/>
            <a:gdLst>
              <a:gd name="connsiteX0" fmla="*/ 0 w 2464106"/>
              <a:gd name="connsiteY0" fmla="*/ 0 h 2410831"/>
              <a:gd name="connsiteX1" fmla="*/ 2464106 w 2464106"/>
              <a:gd name="connsiteY1" fmla="*/ 0 h 2410831"/>
              <a:gd name="connsiteX2" fmla="*/ 2464106 w 2464106"/>
              <a:gd name="connsiteY2" fmla="*/ 2410831 h 2410831"/>
              <a:gd name="connsiteX3" fmla="*/ 0 w 2464106"/>
              <a:gd name="connsiteY3" fmla="*/ 2410831 h 24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106" h="2410831">
                <a:moveTo>
                  <a:pt x="0" y="0"/>
                </a:moveTo>
                <a:lnTo>
                  <a:pt x="2464106" y="0"/>
                </a:lnTo>
                <a:lnTo>
                  <a:pt x="2464106" y="2410831"/>
                </a:lnTo>
                <a:lnTo>
                  <a:pt x="0" y="241083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11176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09740CA0-8F51-4951-9306-C5E28A6E6A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363855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D184DAF2-015C-4E5E-9853-841AD24355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636791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6">
            <a:extLst>
              <a:ext uri="{FF2B5EF4-FFF2-40B4-BE49-F238E27FC236}">
                <a16:creationId xmlns:a16="http://schemas.microsoft.com/office/drawing/2014/main" id="{9D14FE51-23E4-49BE-8C15-E15083952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923315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9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0 L -5.92371E-7 -0.90938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3.05556E-6 L -5.92371E-7 -0.69601 " pathEditMode="relative" rAng="0" ptsTypes="AA">
                                      <p:cBhvr>
                                        <p:cTn id="8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5.55556E-7 L -5.92371E-7 0.70382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</p:bld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582676-BFAA-4254-8355-5B6BA6FFFCB0}"/>
              </a:ext>
            </a:extLst>
          </p:cNvPr>
          <p:cNvSpPr/>
          <p:nvPr userDrawn="1"/>
        </p:nvSpPr>
        <p:spPr>
          <a:xfrm>
            <a:off x="1563688" y="36195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D1F1F9-A903-4B82-9B4B-B2558E0B06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56972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291253-E9BE-4DE5-94B7-8FCEEF7A4B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213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05B1613C-A983-4C09-8CA7-7DD2AD0A6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99138" y="2923026"/>
            <a:ext cx="6869053" cy="12441949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0200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4CB4D-8181-4E4D-B7AB-6698FD44CF67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525874A-D9AA-43BD-B56B-DB5C13863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80331" y="5157042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6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69BA2-52EB-46D0-BAC9-6FD27EAFF7C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9A40C28-E83B-4ABE-ACC3-030754F90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83" y="6158015"/>
            <a:ext cx="6045632" cy="604816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077A90A-A1C0-41D5-9861-E11C5FC2E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6330" y="12340093"/>
            <a:ext cx="1317905" cy="131845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63DCDC7-9790-498F-B560-5CE09F6080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0118" y="8513084"/>
            <a:ext cx="1587448" cy="1588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4053FAD-4531-4CDC-8896-A5D6FA68D0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5116" y="4898024"/>
            <a:ext cx="1259463" cy="1259991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650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6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888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E600D-53AA-4E0B-8F74-B76196E55F10}"/>
              </a:ext>
            </a:extLst>
          </p:cNvPr>
          <p:cNvSpPr/>
          <p:nvPr userDrawn="1"/>
        </p:nvSpPr>
        <p:spPr>
          <a:xfrm>
            <a:off x="1563688" y="1295399"/>
            <a:ext cx="21259800" cy="1569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CF1D23BB-7BDB-489B-945C-B580CFDD0F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5857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11F4C1F-DDB0-43DF-AA18-574C05C800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96161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D1A1953C-3853-4068-98DA-CF94A6C5DD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22982" y="4546770"/>
            <a:ext cx="4228180" cy="4229956"/>
          </a:xfrm>
          <a:custGeom>
            <a:avLst/>
            <a:gdLst>
              <a:gd name="connsiteX0" fmla="*/ 2114090 w 4228180"/>
              <a:gd name="connsiteY0" fmla="*/ 0 h 4229956"/>
              <a:gd name="connsiteX1" fmla="*/ 3372542 w 4228180"/>
              <a:gd name="connsiteY1" fmla="*/ 521240 h 4229956"/>
              <a:gd name="connsiteX2" fmla="*/ 3707158 w 4228180"/>
              <a:gd name="connsiteY2" fmla="*/ 855998 h 4229956"/>
              <a:gd name="connsiteX3" fmla="*/ 3707158 w 4228180"/>
              <a:gd name="connsiteY3" fmla="*/ 3373959 h 4229956"/>
              <a:gd name="connsiteX4" fmla="*/ 3372542 w 4228180"/>
              <a:gd name="connsiteY4" fmla="*/ 3708717 h 4229956"/>
              <a:gd name="connsiteX5" fmla="*/ 855638 w 4228180"/>
              <a:gd name="connsiteY5" fmla="*/ 3708717 h 4229956"/>
              <a:gd name="connsiteX6" fmla="*/ 521020 w 4228180"/>
              <a:gd name="connsiteY6" fmla="*/ 3373959 h 4229956"/>
              <a:gd name="connsiteX7" fmla="*/ 521020 w 4228180"/>
              <a:gd name="connsiteY7" fmla="*/ 855998 h 4229956"/>
              <a:gd name="connsiteX8" fmla="*/ 855638 w 4228180"/>
              <a:gd name="connsiteY8" fmla="*/ 521240 h 4229956"/>
              <a:gd name="connsiteX9" fmla="*/ 2114090 w 4228180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80" h="4229956">
                <a:moveTo>
                  <a:pt x="2114090" y="0"/>
                </a:moveTo>
                <a:cubicBezTo>
                  <a:pt x="2569642" y="1"/>
                  <a:pt x="3025194" y="173747"/>
                  <a:pt x="3372542" y="521240"/>
                </a:cubicBezTo>
                <a:cubicBezTo>
                  <a:pt x="3707158" y="855998"/>
                  <a:pt x="3707158" y="855998"/>
                  <a:pt x="3707158" y="855998"/>
                </a:cubicBezTo>
                <a:cubicBezTo>
                  <a:pt x="4401854" y="1550985"/>
                  <a:pt x="4401854" y="2678973"/>
                  <a:pt x="3707158" y="3373959"/>
                </a:cubicBezTo>
                <a:cubicBezTo>
                  <a:pt x="3372542" y="3708717"/>
                  <a:pt x="3372542" y="3708717"/>
                  <a:pt x="3372542" y="3708717"/>
                </a:cubicBezTo>
                <a:cubicBezTo>
                  <a:pt x="2677846" y="4403703"/>
                  <a:pt x="1550332" y="4403703"/>
                  <a:pt x="855638" y="3708717"/>
                </a:cubicBezTo>
                <a:cubicBezTo>
                  <a:pt x="521020" y="3373959"/>
                  <a:pt x="521020" y="3373959"/>
                  <a:pt x="521020" y="3373959"/>
                </a:cubicBezTo>
                <a:cubicBezTo>
                  <a:pt x="-173674" y="2678973"/>
                  <a:pt x="-173674" y="1550985"/>
                  <a:pt x="521020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6" y="173747"/>
                  <a:pt x="1658538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60634-D5A5-4D8B-9B8E-E6016FD94C0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1285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E09DFB0A-E23C-434A-A93F-75D3AD70C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45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40">
            <a:extLst>
              <a:ext uri="{FF2B5EF4-FFF2-40B4-BE49-F238E27FC236}">
                <a16:creationId xmlns:a16="http://schemas.microsoft.com/office/drawing/2014/main" id="{91CD2FEA-DC55-4E6C-9BD3-D3F04E9B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69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2C57BE2A-2A8D-47E7-8253-256071FA69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9693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A85A008C-CF81-4E55-B4AC-C5427C96F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318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7" name="Picture Placeholder 43">
            <a:extLst>
              <a:ext uri="{FF2B5EF4-FFF2-40B4-BE49-F238E27FC236}">
                <a16:creationId xmlns:a16="http://schemas.microsoft.com/office/drawing/2014/main" id="{EE09E534-63CC-4657-B031-8396D4ADE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0942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2931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CC575972-A6AC-40BE-A88A-2F88642C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3646713"/>
            <a:ext cx="10629900" cy="11050876"/>
          </a:xfrm>
          <a:custGeom>
            <a:avLst/>
            <a:gdLst>
              <a:gd name="connsiteX0" fmla="*/ 0 w 11050876"/>
              <a:gd name="connsiteY0" fmla="*/ 0 h 11050876"/>
              <a:gd name="connsiteX1" fmla="*/ 11050876 w 11050876"/>
              <a:gd name="connsiteY1" fmla="*/ 0 h 11050876"/>
              <a:gd name="connsiteX2" fmla="*/ 11050876 w 11050876"/>
              <a:gd name="connsiteY2" fmla="*/ 11050876 h 11050876"/>
              <a:gd name="connsiteX3" fmla="*/ 0 w 11050876"/>
              <a:gd name="connsiteY3" fmla="*/ 11050876 h 1105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0876" h="11050876">
                <a:moveTo>
                  <a:pt x="0" y="0"/>
                </a:moveTo>
                <a:lnTo>
                  <a:pt x="11050876" y="0"/>
                </a:lnTo>
                <a:lnTo>
                  <a:pt x="11050876" y="11050876"/>
                </a:lnTo>
                <a:lnTo>
                  <a:pt x="0" y="110508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F46A925E-1386-4AB1-8511-77EB69AC59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36467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83A6E79-A8E6-4757-A388-FC3138B0A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91712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F86C52A2-9BE7-4598-951F-7862269A19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1295400"/>
            <a:ext cx="10629900" cy="15697200"/>
          </a:xfrm>
          <a:custGeom>
            <a:avLst/>
            <a:gdLst>
              <a:gd name="connsiteX0" fmla="*/ 0 w 10172699"/>
              <a:gd name="connsiteY0" fmla="*/ 0 h 11049000"/>
              <a:gd name="connsiteX1" fmla="*/ 10172699 w 10172699"/>
              <a:gd name="connsiteY1" fmla="*/ 0 h 11049000"/>
              <a:gd name="connsiteX2" fmla="*/ 10172699 w 10172699"/>
              <a:gd name="connsiteY2" fmla="*/ 11049000 h 11049000"/>
              <a:gd name="connsiteX3" fmla="*/ 0 w 101726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699" h="11049000">
                <a:moveTo>
                  <a:pt x="0" y="0"/>
                </a:moveTo>
                <a:lnTo>
                  <a:pt x="10172699" y="0"/>
                </a:lnTo>
                <a:lnTo>
                  <a:pt x="101726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3814632B-4D87-466B-B2BE-6B0A07CAE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7" y="1295400"/>
            <a:ext cx="10629899" cy="15697200"/>
          </a:xfrm>
          <a:custGeom>
            <a:avLst/>
            <a:gdLst>
              <a:gd name="connsiteX0" fmla="*/ 0 w 10858500"/>
              <a:gd name="connsiteY0" fmla="*/ 0 h 11049000"/>
              <a:gd name="connsiteX1" fmla="*/ 10858500 w 10858500"/>
              <a:gd name="connsiteY1" fmla="*/ 0 h 11049000"/>
              <a:gd name="connsiteX2" fmla="*/ 10858500 w 10858500"/>
              <a:gd name="connsiteY2" fmla="*/ 11049000 h 11049000"/>
              <a:gd name="connsiteX3" fmla="*/ 0 w 108585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0" h="11049000">
                <a:moveTo>
                  <a:pt x="0" y="0"/>
                </a:moveTo>
                <a:lnTo>
                  <a:pt x="10858500" y="0"/>
                </a:lnTo>
                <a:lnTo>
                  <a:pt x="108585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EE9407B8-E71B-4EA0-9986-6DD0FDC81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464A6135-C276-49C3-9328-1566F72C41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8388" y="3654552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9E5D16EE-ACC4-4AFF-AD8D-DFA7D00F9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52576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6">
            <a:extLst>
              <a:ext uri="{FF2B5EF4-FFF2-40B4-BE49-F238E27FC236}">
                <a16:creationId xmlns:a16="http://schemas.microsoft.com/office/drawing/2014/main" id="{EB356D8D-F8CC-440D-9DE0-5F5A59C2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3618739"/>
            <a:ext cx="7010400" cy="5525261"/>
          </a:xfrm>
          <a:custGeom>
            <a:avLst/>
            <a:gdLst>
              <a:gd name="connsiteX0" fmla="*/ 0 w 7010400"/>
              <a:gd name="connsiteY0" fmla="*/ 0 h 5525261"/>
              <a:gd name="connsiteX1" fmla="*/ 7010400 w 7010400"/>
              <a:gd name="connsiteY1" fmla="*/ 0 h 5525261"/>
              <a:gd name="connsiteX2" fmla="*/ 7010400 w 7010400"/>
              <a:gd name="connsiteY2" fmla="*/ 5525261 h 5525261"/>
              <a:gd name="connsiteX3" fmla="*/ 0 w 7010400"/>
              <a:gd name="connsiteY3" fmla="*/ 5525261 h 55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525261">
                <a:moveTo>
                  <a:pt x="0" y="0"/>
                </a:moveTo>
                <a:lnTo>
                  <a:pt x="7010400" y="0"/>
                </a:lnTo>
                <a:lnTo>
                  <a:pt x="7010400" y="5525261"/>
                </a:lnTo>
                <a:lnTo>
                  <a:pt x="0" y="55252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CB4A53A-34CE-4E61-ACE7-EBEDA44517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8" y="9144000"/>
            <a:ext cx="14249398" cy="5486400"/>
          </a:xfrm>
          <a:custGeom>
            <a:avLst/>
            <a:gdLst>
              <a:gd name="connsiteX0" fmla="*/ 0 w 14020799"/>
              <a:gd name="connsiteY0" fmla="*/ 0 h 5486400"/>
              <a:gd name="connsiteX1" fmla="*/ 14020799 w 14020799"/>
              <a:gd name="connsiteY1" fmla="*/ 0 h 5486400"/>
              <a:gd name="connsiteX2" fmla="*/ 14020799 w 14020799"/>
              <a:gd name="connsiteY2" fmla="*/ 5486400 h 5486400"/>
              <a:gd name="connsiteX3" fmla="*/ 0 w 14020799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799" h="5486400">
                <a:moveTo>
                  <a:pt x="0" y="0"/>
                </a:moveTo>
                <a:lnTo>
                  <a:pt x="14020799" y="0"/>
                </a:lnTo>
                <a:lnTo>
                  <a:pt x="14020799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666758AA-516F-4B56-8215-44EB8F6A4A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13086" y="3579878"/>
            <a:ext cx="7010401" cy="11050522"/>
          </a:xfrm>
          <a:custGeom>
            <a:avLst/>
            <a:gdLst>
              <a:gd name="connsiteX0" fmla="*/ 0 w 7010401"/>
              <a:gd name="connsiteY0" fmla="*/ 0 h 11050522"/>
              <a:gd name="connsiteX1" fmla="*/ 7010401 w 7010401"/>
              <a:gd name="connsiteY1" fmla="*/ 0 h 11050522"/>
              <a:gd name="connsiteX2" fmla="*/ 7010401 w 7010401"/>
              <a:gd name="connsiteY2" fmla="*/ 11050522 h 11050522"/>
              <a:gd name="connsiteX3" fmla="*/ 0 w 7010401"/>
              <a:gd name="connsiteY3" fmla="*/ 11050522 h 110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1" h="11050522">
                <a:moveTo>
                  <a:pt x="0" y="0"/>
                </a:moveTo>
                <a:lnTo>
                  <a:pt x="7010401" y="0"/>
                </a:lnTo>
                <a:lnTo>
                  <a:pt x="7010401" y="11050522"/>
                </a:lnTo>
                <a:lnTo>
                  <a:pt x="0" y="1105052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8E8AF4F2-A6FC-4D27-8A19-843A0B1CE6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33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8472E716-E4D8-41DB-B058-183F5FC83B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411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F391B6C-4E91-4098-BA4B-16D058915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98962" y="5382469"/>
            <a:ext cx="4779817" cy="7546615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8">
            <a:extLst>
              <a:ext uri="{FF2B5EF4-FFF2-40B4-BE49-F238E27FC236}">
                <a16:creationId xmlns:a16="http://schemas.microsoft.com/office/drawing/2014/main" id="{62E4E36C-18FB-4DE2-883E-3A7030DC5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56762" y="5382469"/>
            <a:ext cx="4779816" cy="7546615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4">
            <a:extLst>
              <a:ext uri="{FF2B5EF4-FFF2-40B4-BE49-F238E27FC236}">
                <a16:creationId xmlns:a16="http://schemas.microsoft.com/office/drawing/2014/main" id="{570F87DC-CD32-4C6E-BBB3-FB30935F44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158" y="11022675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DBDF297-DAFF-43C5-8832-4075288E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85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B08CD2DD-19AC-420B-82D8-E2A17636E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189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7893671"/>
            <a:ext cx="2737984" cy="2500659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121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10629901" cy="156972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22518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5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9674" y="9322605"/>
            <a:ext cx="5190520" cy="7431867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9674" y="1558928"/>
            <a:ext cx="5190520" cy="7431867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42445" y="1533529"/>
            <a:ext cx="10345057" cy="15220947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352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D274C1B-F416-4535-A30F-5AC7BEA62F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1922" y="1044422"/>
            <a:ext cx="16783333" cy="16199156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143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3081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671519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9644" y="1780747"/>
            <a:ext cx="17467886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6097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327" y="2450134"/>
            <a:ext cx="13870523" cy="13387732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6196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63689" y="1295400"/>
            <a:ext cx="5314950" cy="156972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8639" y="1295400"/>
            <a:ext cx="5314950" cy="156972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5314950" cy="156972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508538" y="1295400"/>
            <a:ext cx="5314950" cy="156972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5663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209313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0226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48BDE08A-3AEF-42C2-B646-6F0805F1C9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87177" cy="1828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200" fill="hold"/>
                                        <p:tgtEl>
                                          <p:spTgt spid="2"/>
                                        </p:tgtEl>
                                      </p:cBhvr>
                                      <p:by x="1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0">
            <a:extLst>
              <a:ext uri="{FF2B5EF4-FFF2-40B4-BE49-F238E27FC236}">
                <a16:creationId xmlns:a16="http://schemas.microsoft.com/office/drawing/2014/main" id="{09740CA0-8F51-4951-9306-C5E28A6E6A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2800" y="3638550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D184DAF2-015C-4E5E-9853-841AD24355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62800" y="16367913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36">
            <a:extLst>
              <a:ext uri="{FF2B5EF4-FFF2-40B4-BE49-F238E27FC236}">
                <a16:creationId xmlns:a16="http://schemas.microsoft.com/office/drawing/2014/main" id="{9D14FE51-23E4-49BE-8C15-E15083952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62800" y="-9233154"/>
            <a:ext cx="15889288" cy="1101090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0 L -5.92371E-7 -0.90938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4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3.05556E-6 L -5.92371E-7 -0.69601 " pathEditMode="relative" rAng="0" ptsTypes="AA">
                                      <p:cBhvr>
                                        <p:cTn id="8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5.55556E-7 L -5.92371E-7 0.70382 " pathEditMode="relative" rAng="0" ptsTypes="AA">
                                      <p:cBhvr>
                                        <p:cTn id="16" dur="2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4" grpId="1" animBg="1"/>
      <p:bldP spid="5" grpId="0" animBg="1"/>
    </p:bld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582676-BFAA-4254-8355-5B6BA6FFFCB0}"/>
              </a:ext>
            </a:extLst>
          </p:cNvPr>
          <p:cNvSpPr/>
          <p:nvPr userDrawn="1"/>
        </p:nvSpPr>
        <p:spPr>
          <a:xfrm>
            <a:off x="1563688" y="3619500"/>
            <a:ext cx="21259800" cy="110490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D1F1F9-A903-4B82-9B4B-B2558E0B06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569720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291253-E9BE-4DE5-94B7-8FCEEF7A4B4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51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05B1613C-A983-4C09-8CA7-7DD2AD0A68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99138" y="2923026"/>
            <a:ext cx="6869053" cy="12441949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2479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34CB4D-8181-4E4D-B7AB-6698FD44CF67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525874A-D9AA-43BD-B56B-DB5C138635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480331" y="5157042"/>
            <a:ext cx="8046736" cy="8050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D69BA2-52EB-46D0-BAC9-6FD27EAFF7C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9A40C28-E83B-4ABE-ACC3-030754F905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83" y="6158015"/>
            <a:ext cx="6045632" cy="604816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077A90A-A1C0-41D5-9861-E11C5FC2EE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6330" y="12340093"/>
            <a:ext cx="1317905" cy="1318459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63DCDC7-9790-498F-B560-5CE09F6080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0118" y="8513084"/>
            <a:ext cx="1587448" cy="1588114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4053FAD-4531-4CDC-8896-A5D6FA68D0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5116" y="4898024"/>
            <a:ext cx="1259463" cy="1259991"/>
          </a:xfrm>
          <a:custGeom>
            <a:avLst/>
            <a:gdLst>
              <a:gd name="connsiteX0" fmla="*/ 4023368 w 8046736"/>
              <a:gd name="connsiteY0" fmla="*/ 0 h 8050114"/>
              <a:gd name="connsiteX1" fmla="*/ 6418354 w 8046736"/>
              <a:gd name="connsiteY1" fmla="*/ 991982 h 8050114"/>
              <a:gd name="connsiteX2" fmla="*/ 7055170 w 8046736"/>
              <a:gd name="connsiteY2" fmla="*/ 1629066 h 8050114"/>
              <a:gd name="connsiteX3" fmla="*/ 7055170 w 8046736"/>
              <a:gd name="connsiteY3" fmla="*/ 6421048 h 8050114"/>
              <a:gd name="connsiteX4" fmla="*/ 6418354 w 8046736"/>
              <a:gd name="connsiteY4" fmla="*/ 7058133 h 8050114"/>
              <a:gd name="connsiteX5" fmla="*/ 1628382 w 8046736"/>
              <a:gd name="connsiteY5" fmla="*/ 7058133 h 8050114"/>
              <a:gd name="connsiteX6" fmla="*/ 991565 w 8046736"/>
              <a:gd name="connsiteY6" fmla="*/ 6421048 h 8050114"/>
              <a:gd name="connsiteX7" fmla="*/ 991565 w 8046736"/>
              <a:gd name="connsiteY7" fmla="*/ 1629066 h 8050114"/>
              <a:gd name="connsiteX8" fmla="*/ 1628382 w 8046736"/>
              <a:gd name="connsiteY8" fmla="*/ 991982 h 8050114"/>
              <a:gd name="connsiteX9" fmla="*/ 4023368 w 8046736"/>
              <a:gd name="connsiteY9" fmla="*/ 0 h 8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46736" h="8050114">
                <a:moveTo>
                  <a:pt x="4023368" y="0"/>
                </a:moveTo>
                <a:cubicBezTo>
                  <a:pt x="4890340" y="0"/>
                  <a:pt x="5757310" y="330660"/>
                  <a:pt x="6418354" y="991982"/>
                </a:cubicBezTo>
                <a:cubicBezTo>
                  <a:pt x="7055170" y="1629066"/>
                  <a:pt x="7055170" y="1629066"/>
                  <a:pt x="7055170" y="1629066"/>
                </a:cubicBezTo>
                <a:cubicBezTo>
                  <a:pt x="8377258" y="2951708"/>
                  <a:pt x="8377258" y="5098406"/>
                  <a:pt x="7055170" y="6421048"/>
                </a:cubicBezTo>
                <a:cubicBezTo>
                  <a:pt x="6418354" y="7058133"/>
                  <a:pt x="6418354" y="7058133"/>
                  <a:pt x="6418354" y="7058133"/>
                </a:cubicBezTo>
                <a:cubicBezTo>
                  <a:pt x="5096266" y="8380775"/>
                  <a:pt x="2950470" y="8380775"/>
                  <a:pt x="1628382" y="7058133"/>
                </a:cubicBezTo>
                <a:cubicBezTo>
                  <a:pt x="991565" y="6421048"/>
                  <a:pt x="991565" y="6421048"/>
                  <a:pt x="991565" y="6421048"/>
                </a:cubicBezTo>
                <a:cubicBezTo>
                  <a:pt x="-330522" y="5098406"/>
                  <a:pt x="-330522" y="2951708"/>
                  <a:pt x="991565" y="1629066"/>
                </a:cubicBezTo>
                <a:cubicBezTo>
                  <a:pt x="1628382" y="991982"/>
                  <a:pt x="1628382" y="991982"/>
                  <a:pt x="1628382" y="991982"/>
                </a:cubicBezTo>
                <a:cubicBezTo>
                  <a:pt x="2289426" y="330660"/>
                  <a:pt x="3156397" y="0"/>
                  <a:pt x="4023368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3286" y="2819400"/>
            <a:ext cx="9410699" cy="1254760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3188" y="2819400"/>
            <a:ext cx="9410699" cy="1254760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586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D745C-9E63-475B-ADED-8E5B68110D0C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9A0423-1D26-4542-A955-D193881D28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6" y="845820"/>
            <a:ext cx="10629899" cy="16596360"/>
          </a:xfrm>
          <a:custGeom>
            <a:avLst/>
            <a:gdLst>
              <a:gd name="connsiteX0" fmla="*/ 0 w 7555958"/>
              <a:gd name="connsiteY0" fmla="*/ 0 h 13686144"/>
              <a:gd name="connsiteX1" fmla="*/ 7555958 w 7555958"/>
              <a:gd name="connsiteY1" fmla="*/ 0 h 13686144"/>
              <a:gd name="connsiteX2" fmla="*/ 7555958 w 7555958"/>
              <a:gd name="connsiteY2" fmla="*/ 13686144 h 13686144"/>
              <a:gd name="connsiteX3" fmla="*/ 0 w 7555958"/>
              <a:gd name="connsiteY3" fmla="*/ 13686144 h 1368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5958" h="13686144">
                <a:moveTo>
                  <a:pt x="0" y="0"/>
                </a:moveTo>
                <a:lnTo>
                  <a:pt x="7555958" y="0"/>
                </a:lnTo>
                <a:lnTo>
                  <a:pt x="7555958" y="13686144"/>
                </a:lnTo>
                <a:lnTo>
                  <a:pt x="0" y="1368614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9F2126-2385-45E4-8B9C-D954C787F1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0376" y="5419226"/>
            <a:ext cx="7446422" cy="7449548"/>
          </a:xfrm>
          <a:custGeom>
            <a:avLst/>
            <a:gdLst>
              <a:gd name="connsiteX0" fmla="*/ 3723211 w 7446422"/>
              <a:gd name="connsiteY0" fmla="*/ 0 h 7449548"/>
              <a:gd name="connsiteX1" fmla="*/ 5939522 w 7446422"/>
              <a:gd name="connsiteY1" fmla="*/ 917977 h 7449548"/>
              <a:gd name="connsiteX2" fmla="*/ 6528831 w 7446422"/>
              <a:gd name="connsiteY2" fmla="*/ 1507532 h 7449548"/>
              <a:gd name="connsiteX3" fmla="*/ 6528831 w 7446422"/>
              <a:gd name="connsiteY3" fmla="*/ 5942017 h 7449548"/>
              <a:gd name="connsiteX4" fmla="*/ 5939522 w 7446422"/>
              <a:gd name="connsiteY4" fmla="*/ 6531572 h 7449548"/>
              <a:gd name="connsiteX5" fmla="*/ 1506900 w 7446422"/>
              <a:gd name="connsiteY5" fmla="*/ 6531572 h 7449548"/>
              <a:gd name="connsiteX6" fmla="*/ 917591 w 7446422"/>
              <a:gd name="connsiteY6" fmla="*/ 5942017 h 7449548"/>
              <a:gd name="connsiteX7" fmla="*/ 917591 w 7446422"/>
              <a:gd name="connsiteY7" fmla="*/ 1507532 h 7449548"/>
              <a:gd name="connsiteX8" fmla="*/ 1506900 w 7446422"/>
              <a:gd name="connsiteY8" fmla="*/ 917977 h 7449548"/>
              <a:gd name="connsiteX9" fmla="*/ 3723211 w 7446422"/>
              <a:gd name="connsiteY9" fmla="*/ 0 h 744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6422" h="7449548">
                <a:moveTo>
                  <a:pt x="3723211" y="0"/>
                </a:moveTo>
                <a:cubicBezTo>
                  <a:pt x="4525503" y="0"/>
                  <a:pt x="5327795" y="305992"/>
                  <a:pt x="5939522" y="917977"/>
                </a:cubicBezTo>
                <a:cubicBezTo>
                  <a:pt x="6528831" y="1507532"/>
                  <a:pt x="6528831" y="1507532"/>
                  <a:pt x="6528831" y="1507532"/>
                </a:cubicBezTo>
                <a:cubicBezTo>
                  <a:pt x="7752286" y="2731501"/>
                  <a:pt x="7752286" y="4718048"/>
                  <a:pt x="6528831" y="5942017"/>
                </a:cubicBezTo>
                <a:cubicBezTo>
                  <a:pt x="5939522" y="6531572"/>
                  <a:pt x="5939522" y="6531572"/>
                  <a:pt x="5939522" y="6531572"/>
                </a:cubicBezTo>
                <a:cubicBezTo>
                  <a:pt x="4716068" y="7755541"/>
                  <a:pt x="2730355" y="7755541"/>
                  <a:pt x="1506900" y="6531572"/>
                </a:cubicBezTo>
                <a:cubicBezTo>
                  <a:pt x="917591" y="5942017"/>
                  <a:pt x="917591" y="5942017"/>
                  <a:pt x="917591" y="5942017"/>
                </a:cubicBezTo>
                <a:cubicBezTo>
                  <a:pt x="-305864" y="4718048"/>
                  <a:pt x="-305864" y="2731501"/>
                  <a:pt x="917591" y="1507532"/>
                </a:cubicBezTo>
                <a:cubicBezTo>
                  <a:pt x="1506900" y="917977"/>
                  <a:pt x="1506900" y="917977"/>
                  <a:pt x="1506900" y="917977"/>
                </a:cubicBezTo>
                <a:cubicBezTo>
                  <a:pt x="2118628" y="305992"/>
                  <a:pt x="2920920" y="0"/>
                  <a:pt x="372321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6837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E600D-53AA-4E0B-8F74-B76196E55F10}"/>
              </a:ext>
            </a:extLst>
          </p:cNvPr>
          <p:cNvSpPr/>
          <p:nvPr userDrawn="1"/>
        </p:nvSpPr>
        <p:spPr>
          <a:xfrm>
            <a:off x="1563688" y="1295399"/>
            <a:ext cx="21259800" cy="1569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CF1D23BB-7BDB-489B-945C-B580CFDD0F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45857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11F4C1F-DDB0-43DF-AA18-574C05C800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96161" y="4546770"/>
            <a:ext cx="4228179" cy="4229956"/>
          </a:xfrm>
          <a:custGeom>
            <a:avLst/>
            <a:gdLst>
              <a:gd name="connsiteX0" fmla="*/ 2114090 w 4228179"/>
              <a:gd name="connsiteY0" fmla="*/ 0 h 4229956"/>
              <a:gd name="connsiteX1" fmla="*/ 3372541 w 4228179"/>
              <a:gd name="connsiteY1" fmla="*/ 521240 h 4229956"/>
              <a:gd name="connsiteX2" fmla="*/ 3707159 w 4228179"/>
              <a:gd name="connsiteY2" fmla="*/ 855998 h 4229956"/>
              <a:gd name="connsiteX3" fmla="*/ 3707159 w 4228179"/>
              <a:gd name="connsiteY3" fmla="*/ 3373959 h 4229956"/>
              <a:gd name="connsiteX4" fmla="*/ 3372541 w 4228179"/>
              <a:gd name="connsiteY4" fmla="*/ 3708717 h 4229956"/>
              <a:gd name="connsiteX5" fmla="*/ 855638 w 4228179"/>
              <a:gd name="connsiteY5" fmla="*/ 3708717 h 4229956"/>
              <a:gd name="connsiteX6" fmla="*/ 521021 w 4228179"/>
              <a:gd name="connsiteY6" fmla="*/ 3373959 h 4229956"/>
              <a:gd name="connsiteX7" fmla="*/ 521021 w 4228179"/>
              <a:gd name="connsiteY7" fmla="*/ 855998 h 4229956"/>
              <a:gd name="connsiteX8" fmla="*/ 855638 w 4228179"/>
              <a:gd name="connsiteY8" fmla="*/ 521240 h 4229956"/>
              <a:gd name="connsiteX9" fmla="*/ 2114090 w 4228179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79" h="4229956">
                <a:moveTo>
                  <a:pt x="2114090" y="0"/>
                </a:moveTo>
                <a:cubicBezTo>
                  <a:pt x="2569642" y="1"/>
                  <a:pt x="3025194" y="173747"/>
                  <a:pt x="3372541" y="521240"/>
                </a:cubicBezTo>
                <a:cubicBezTo>
                  <a:pt x="3707159" y="855998"/>
                  <a:pt x="3707159" y="855998"/>
                  <a:pt x="3707159" y="855998"/>
                </a:cubicBezTo>
                <a:cubicBezTo>
                  <a:pt x="4401853" y="1550985"/>
                  <a:pt x="4401853" y="2678973"/>
                  <a:pt x="3707159" y="3373959"/>
                </a:cubicBezTo>
                <a:cubicBezTo>
                  <a:pt x="3372541" y="3708717"/>
                  <a:pt x="3372541" y="3708717"/>
                  <a:pt x="3372541" y="3708717"/>
                </a:cubicBezTo>
                <a:cubicBezTo>
                  <a:pt x="2677847" y="4403703"/>
                  <a:pt x="1550332" y="4403703"/>
                  <a:pt x="855638" y="3708717"/>
                </a:cubicBezTo>
                <a:cubicBezTo>
                  <a:pt x="521021" y="3373959"/>
                  <a:pt x="521021" y="3373959"/>
                  <a:pt x="521021" y="3373959"/>
                </a:cubicBezTo>
                <a:cubicBezTo>
                  <a:pt x="-173674" y="2678973"/>
                  <a:pt x="-173674" y="1550985"/>
                  <a:pt x="521021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5" y="173747"/>
                  <a:pt x="1658537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D1A1953C-3853-4068-98DA-CF94A6C5DD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822982" y="4546770"/>
            <a:ext cx="4228180" cy="4229956"/>
          </a:xfrm>
          <a:custGeom>
            <a:avLst/>
            <a:gdLst>
              <a:gd name="connsiteX0" fmla="*/ 2114090 w 4228180"/>
              <a:gd name="connsiteY0" fmla="*/ 0 h 4229956"/>
              <a:gd name="connsiteX1" fmla="*/ 3372542 w 4228180"/>
              <a:gd name="connsiteY1" fmla="*/ 521240 h 4229956"/>
              <a:gd name="connsiteX2" fmla="*/ 3707158 w 4228180"/>
              <a:gd name="connsiteY2" fmla="*/ 855998 h 4229956"/>
              <a:gd name="connsiteX3" fmla="*/ 3707158 w 4228180"/>
              <a:gd name="connsiteY3" fmla="*/ 3373959 h 4229956"/>
              <a:gd name="connsiteX4" fmla="*/ 3372542 w 4228180"/>
              <a:gd name="connsiteY4" fmla="*/ 3708717 h 4229956"/>
              <a:gd name="connsiteX5" fmla="*/ 855638 w 4228180"/>
              <a:gd name="connsiteY5" fmla="*/ 3708717 h 4229956"/>
              <a:gd name="connsiteX6" fmla="*/ 521020 w 4228180"/>
              <a:gd name="connsiteY6" fmla="*/ 3373959 h 4229956"/>
              <a:gd name="connsiteX7" fmla="*/ 521020 w 4228180"/>
              <a:gd name="connsiteY7" fmla="*/ 855998 h 4229956"/>
              <a:gd name="connsiteX8" fmla="*/ 855638 w 4228180"/>
              <a:gd name="connsiteY8" fmla="*/ 521240 h 4229956"/>
              <a:gd name="connsiteX9" fmla="*/ 2114090 w 4228180"/>
              <a:gd name="connsiteY9" fmla="*/ 0 h 422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180" h="4229956">
                <a:moveTo>
                  <a:pt x="2114090" y="0"/>
                </a:moveTo>
                <a:cubicBezTo>
                  <a:pt x="2569642" y="1"/>
                  <a:pt x="3025194" y="173747"/>
                  <a:pt x="3372542" y="521240"/>
                </a:cubicBezTo>
                <a:cubicBezTo>
                  <a:pt x="3707158" y="855998"/>
                  <a:pt x="3707158" y="855998"/>
                  <a:pt x="3707158" y="855998"/>
                </a:cubicBezTo>
                <a:cubicBezTo>
                  <a:pt x="4401854" y="1550985"/>
                  <a:pt x="4401854" y="2678973"/>
                  <a:pt x="3707158" y="3373959"/>
                </a:cubicBezTo>
                <a:cubicBezTo>
                  <a:pt x="3372542" y="3708717"/>
                  <a:pt x="3372542" y="3708717"/>
                  <a:pt x="3372542" y="3708717"/>
                </a:cubicBezTo>
                <a:cubicBezTo>
                  <a:pt x="2677846" y="4403703"/>
                  <a:pt x="1550332" y="4403703"/>
                  <a:pt x="855638" y="3708717"/>
                </a:cubicBezTo>
                <a:cubicBezTo>
                  <a:pt x="521020" y="3373959"/>
                  <a:pt x="521020" y="3373959"/>
                  <a:pt x="521020" y="3373959"/>
                </a:cubicBezTo>
                <a:cubicBezTo>
                  <a:pt x="-173674" y="2678973"/>
                  <a:pt x="-173674" y="1550985"/>
                  <a:pt x="521020" y="855998"/>
                </a:cubicBezTo>
                <a:cubicBezTo>
                  <a:pt x="855638" y="521240"/>
                  <a:pt x="855638" y="521240"/>
                  <a:pt x="855638" y="521240"/>
                </a:cubicBezTo>
                <a:cubicBezTo>
                  <a:pt x="1202986" y="173747"/>
                  <a:pt x="1658538" y="1"/>
                  <a:pt x="2114090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431800" dist="88900" dir="2700000" algn="tl" rotWithShape="0">
              <a:schemeClr val="accent2">
                <a:lumMod val="75000"/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60634-D5A5-4D8B-9B8E-E6016FD94C06}"/>
              </a:ext>
            </a:extLst>
          </p:cNvPr>
          <p:cNvSpPr/>
          <p:nvPr userDrawn="1"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25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E09DFB0A-E23C-434A-A93F-75D3AD70C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8445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40">
            <a:extLst>
              <a:ext uri="{FF2B5EF4-FFF2-40B4-BE49-F238E27FC236}">
                <a16:creationId xmlns:a16="http://schemas.microsoft.com/office/drawing/2014/main" id="{91CD2FEA-DC55-4E6C-9BD3-D3F04E9B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69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2C57BE2A-2A8D-47E7-8253-256071FA69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96939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6" name="Picture Placeholder 42">
            <a:extLst>
              <a:ext uri="{FF2B5EF4-FFF2-40B4-BE49-F238E27FC236}">
                <a16:creationId xmlns:a16="http://schemas.microsoft.com/office/drawing/2014/main" id="{A85A008C-CF81-4E55-B4AC-C5427C96F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30318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7" name="Picture Placeholder 43">
            <a:extLst>
              <a:ext uri="{FF2B5EF4-FFF2-40B4-BE49-F238E27FC236}">
                <a16:creationId xmlns:a16="http://schemas.microsoft.com/office/drawing/2014/main" id="{EE09E534-63CC-4657-B031-8396D4ADEC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09420" y="3619500"/>
            <a:ext cx="4206240" cy="11049000"/>
          </a:xfrm>
          <a:custGeom>
            <a:avLst/>
            <a:gdLst>
              <a:gd name="connsiteX0" fmla="*/ 0 w 4206240"/>
              <a:gd name="connsiteY0" fmla="*/ 0 h 11049000"/>
              <a:gd name="connsiteX1" fmla="*/ 4206240 w 4206240"/>
              <a:gd name="connsiteY1" fmla="*/ 0 h 11049000"/>
              <a:gd name="connsiteX2" fmla="*/ 4206240 w 4206240"/>
              <a:gd name="connsiteY2" fmla="*/ 11049000 h 11049000"/>
              <a:gd name="connsiteX3" fmla="*/ 0 w 420624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11049000">
                <a:moveTo>
                  <a:pt x="0" y="0"/>
                </a:moveTo>
                <a:lnTo>
                  <a:pt x="4206240" y="0"/>
                </a:lnTo>
                <a:lnTo>
                  <a:pt x="420624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CC575972-A6AC-40BE-A88A-2F88642CB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3646713"/>
            <a:ext cx="10629900" cy="11050876"/>
          </a:xfrm>
          <a:custGeom>
            <a:avLst/>
            <a:gdLst>
              <a:gd name="connsiteX0" fmla="*/ 0 w 11050876"/>
              <a:gd name="connsiteY0" fmla="*/ 0 h 11050876"/>
              <a:gd name="connsiteX1" fmla="*/ 11050876 w 11050876"/>
              <a:gd name="connsiteY1" fmla="*/ 0 h 11050876"/>
              <a:gd name="connsiteX2" fmla="*/ 11050876 w 11050876"/>
              <a:gd name="connsiteY2" fmla="*/ 11050876 h 11050876"/>
              <a:gd name="connsiteX3" fmla="*/ 0 w 11050876"/>
              <a:gd name="connsiteY3" fmla="*/ 11050876 h 1105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0876" h="11050876">
                <a:moveTo>
                  <a:pt x="0" y="0"/>
                </a:moveTo>
                <a:lnTo>
                  <a:pt x="11050876" y="0"/>
                </a:lnTo>
                <a:lnTo>
                  <a:pt x="11050876" y="11050876"/>
                </a:lnTo>
                <a:lnTo>
                  <a:pt x="0" y="11050876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F46A925E-1386-4AB1-8511-77EB69AC59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8" y="36467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83A6E79-A8E6-4757-A388-FC3138B0A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193588" y="9171213"/>
            <a:ext cx="5524500" cy="5524500"/>
          </a:xfrm>
          <a:custGeom>
            <a:avLst/>
            <a:gdLst>
              <a:gd name="connsiteX0" fmla="*/ 0 w 5524500"/>
              <a:gd name="connsiteY0" fmla="*/ 0 h 5524500"/>
              <a:gd name="connsiteX1" fmla="*/ 5524500 w 5524500"/>
              <a:gd name="connsiteY1" fmla="*/ 0 h 5524500"/>
              <a:gd name="connsiteX2" fmla="*/ 5524500 w 5524500"/>
              <a:gd name="connsiteY2" fmla="*/ 5524500 h 5524500"/>
              <a:gd name="connsiteX3" fmla="*/ 0 w 5524500"/>
              <a:gd name="connsiteY3" fmla="*/ 552450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0" h="5524500">
                <a:moveTo>
                  <a:pt x="0" y="0"/>
                </a:moveTo>
                <a:lnTo>
                  <a:pt x="5524500" y="0"/>
                </a:lnTo>
                <a:lnTo>
                  <a:pt x="5524500" y="55245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2">
            <a:extLst>
              <a:ext uri="{FF2B5EF4-FFF2-40B4-BE49-F238E27FC236}">
                <a16:creationId xmlns:a16="http://schemas.microsoft.com/office/drawing/2014/main" id="{F86C52A2-9BE7-4598-951F-7862269A19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3688" y="1295400"/>
            <a:ext cx="10629900" cy="15697200"/>
          </a:xfrm>
          <a:custGeom>
            <a:avLst/>
            <a:gdLst>
              <a:gd name="connsiteX0" fmla="*/ 0 w 10172699"/>
              <a:gd name="connsiteY0" fmla="*/ 0 h 11049000"/>
              <a:gd name="connsiteX1" fmla="*/ 10172699 w 10172699"/>
              <a:gd name="connsiteY1" fmla="*/ 0 h 11049000"/>
              <a:gd name="connsiteX2" fmla="*/ 10172699 w 10172699"/>
              <a:gd name="connsiteY2" fmla="*/ 11049000 h 11049000"/>
              <a:gd name="connsiteX3" fmla="*/ 0 w 101726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699" h="11049000">
                <a:moveTo>
                  <a:pt x="0" y="0"/>
                </a:moveTo>
                <a:lnTo>
                  <a:pt x="10172699" y="0"/>
                </a:lnTo>
                <a:lnTo>
                  <a:pt x="101726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4">
            <a:extLst>
              <a:ext uri="{FF2B5EF4-FFF2-40B4-BE49-F238E27FC236}">
                <a16:creationId xmlns:a16="http://schemas.microsoft.com/office/drawing/2014/main" id="{3814632B-4D87-466B-B2BE-6B0A07CAE6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193587" y="1295400"/>
            <a:ext cx="10629899" cy="15697200"/>
          </a:xfrm>
          <a:custGeom>
            <a:avLst/>
            <a:gdLst>
              <a:gd name="connsiteX0" fmla="*/ 0 w 10858500"/>
              <a:gd name="connsiteY0" fmla="*/ 0 h 11049000"/>
              <a:gd name="connsiteX1" fmla="*/ 10858500 w 10858500"/>
              <a:gd name="connsiteY1" fmla="*/ 0 h 11049000"/>
              <a:gd name="connsiteX2" fmla="*/ 10858500 w 10858500"/>
              <a:gd name="connsiteY2" fmla="*/ 11049000 h 11049000"/>
              <a:gd name="connsiteX3" fmla="*/ 0 w 108585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500" h="11049000">
                <a:moveTo>
                  <a:pt x="0" y="0"/>
                </a:moveTo>
                <a:lnTo>
                  <a:pt x="10858500" y="0"/>
                </a:lnTo>
                <a:lnTo>
                  <a:pt x="108585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EE9407B8-E71B-4EA0-9986-6DD0FDC81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4">
            <a:extLst>
              <a:ext uri="{FF2B5EF4-FFF2-40B4-BE49-F238E27FC236}">
                <a16:creationId xmlns:a16="http://schemas.microsoft.com/office/drawing/2014/main" id="{464A6135-C276-49C3-9328-1566F72C41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88388" y="3654552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9E5D16EE-ACC4-4AFF-AD8D-DFA7D00F9F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52576" y="9144000"/>
            <a:ext cx="7010400" cy="5486400"/>
          </a:xfrm>
          <a:custGeom>
            <a:avLst/>
            <a:gdLst>
              <a:gd name="connsiteX0" fmla="*/ 0 w 7010400"/>
              <a:gd name="connsiteY0" fmla="*/ 0 h 5486400"/>
              <a:gd name="connsiteX1" fmla="*/ 7010400 w 7010400"/>
              <a:gd name="connsiteY1" fmla="*/ 0 h 5486400"/>
              <a:gd name="connsiteX2" fmla="*/ 7010400 w 7010400"/>
              <a:gd name="connsiteY2" fmla="*/ 5486400 h 5486400"/>
              <a:gd name="connsiteX3" fmla="*/ 0 w 7010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486400">
                <a:moveTo>
                  <a:pt x="0" y="0"/>
                </a:moveTo>
                <a:lnTo>
                  <a:pt x="7010400" y="0"/>
                </a:lnTo>
                <a:lnTo>
                  <a:pt x="7010400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6">
            <a:extLst>
              <a:ext uri="{FF2B5EF4-FFF2-40B4-BE49-F238E27FC236}">
                <a16:creationId xmlns:a16="http://schemas.microsoft.com/office/drawing/2014/main" id="{EB356D8D-F8CC-440D-9DE0-5F5A59C25D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3618739"/>
            <a:ext cx="7010400" cy="5525261"/>
          </a:xfrm>
          <a:custGeom>
            <a:avLst/>
            <a:gdLst>
              <a:gd name="connsiteX0" fmla="*/ 0 w 7010400"/>
              <a:gd name="connsiteY0" fmla="*/ 0 h 5525261"/>
              <a:gd name="connsiteX1" fmla="*/ 7010400 w 7010400"/>
              <a:gd name="connsiteY1" fmla="*/ 0 h 5525261"/>
              <a:gd name="connsiteX2" fmla="*/ 7010400 w 7010400"/>
              <a:gd name="connsiteY2" fmla="*/ 5525261 h 5525261"/>
              <a:gd name="connsiteX3" fmla="*/ 0 w 7010400"/>
              <a:gd name="connsiteY3" fmla="*/ 5525261 h 552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525261">
                <a:moveTo>
                  <a:pt x="0" y="0"/>
                </a:moveTo>
                <a:lnTo>
                  <a:pt x="7010400" y="0"/>
                </a:lnTo>
                <a:lnTo>
                  <a:pt x="7010400" y="5525261"/>
                </a:lnTo>
                <a:lnTo>
                  <a:pt x="0" y="552526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CB4A53A-34CE-4E61-ACE7-EBEDA44517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63688" y="9144000"/>
            <a:ext cx="14249398" cy="5486400"/>
          </a:xfrm>
          <a:custGeom>
            <a:avLst/>
            <a:gdLst>
              <a:gd name="connsiteX0" fmla="*/ 0 w 14020799"/>
              <a:gd name="connsiteY0" fmla="*/ 0 h 5486400"/>
              <a:gd name="connsiteX1" fmla="*/ 14020799 w 14020799"/>
              <a:gd name="connsiteY1" fmla="*/ 0 h 5486400"/>
              <a:gd name="connsiteX2" fmla="*/ 14020799 w 14020799"/>
              <a:gd name="connsiteY2" fmla="*/ 5486400 h 5486400"/>
              <a:gd name="connsiteX3" fmla="*/ 0 w 14020799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20799" h="5486400">
                <a:moveTo>
                  <a:pt x="0" y="0"/>
                </a:moveTo>
                <a:lnTo>
                  <a:pt x="14020799" y="0"/>
                </a:lnTo>
                <a:lnTo>
                  <a:pt x="14020799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666758AA-516F-4B56-8215-44EB8F6A4A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813086" y="3579878"/>
            <a:ext cx="7010401" cy="11050522"/>
          </a:xfrm>
          <a:custGeom>
            <a:avLst/>
            <a:gdLst>
              <a:gd name="connsiteX0" fmla="*/ 0 w 7010401"/>
              <a:gd name="connsiteY0" fmla="*/ 0 h 11050522"/>
              <a:gd name="connsiteX1" fmla="*/ 7010401 w 7010401"/>
              <a:gd name="connsiteY1" fmla="*/ 0 h 11050522"/>
              <a:gd name="connsiteX2" fmla="*/ 7010401 w 7010401"/>
              <a:gd name="connsiteY2" fmla="*/ 11050522 h 11050522"/>
              <a:gd name="connsiteX3" fmla="*/ 0 w 7010401"/>
              <a:gd name="connsiteY3" fmla="*/ 11050522 h 1105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1" h="11050522">
                <a:moveTo>
                  <a:pt x="0" y="0"/>
                </a:moveTo>
                <a:lnTo>
                  <a:pt x="7010401" y="0"/>
                </a:lnTo>
                <a:lnTo>
                  <a:pt x="7010401" y="11050522"/>
                </a:lnTo>
                <a:lnTo>
                  <a:pt x="0" y="1105052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8E8AF4F2-A6FC-4D27-8A19-843A0B1CE6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33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8472E716-E4D8-41DB-B058-183F5FC83B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41161" y="5382469"/>
            <a:ext cx="4779818" cy="7546615"/>
          </a:xfrm>
          <a:custGeom>
            <a:avLst/>
            <a:gdLst>
              <a:gd name="connsiteX0" fmla="*/ 0 w 4779818"/>
              <a:gd name="connsiteY0" fmla="*/ 0 h 7546615"/>
              <a:gd name="connsiteX1" fmla="*/ 4779818 w 4779818"/>
              <a:gd name="connsiteY1" fmla="*/ 0 h 7546615"/>
              <a:gd name="connsiteX2" fmla="*/ 4779818 w 4779818"/>
              <a:gd name="connsiteY2" fmla="*/ 7546615 h 7546615"/>
              <a:gd name="connsiteX3" fmla="*/ 0 w 4779818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7546615">
                <a:moveTo>
                  <a:pt x="0" y="0"/>
                </a:moveTo>
                <a:lnTo>
                  <a:pt x="4779818" y="0"/>
                </a:lnTo>
                <a:lnTo>
                  <a:pt x="4779818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F391B6C-4E91-4098-BA4B-16D0589156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98962" y="5382469"/>
            <a:ext cx="4779817" cy="7546615"/>
          </a:xfrm>
          <a:custGeom>
            <a:avLst/>
            <a:gdLst>
              <a:gd name="connsiteX0" fmla="*/ 0 w 4779817"/>
              <a:gd name="connsiteY0" fmla="*/ 0 h 7546615"/>
              <a:gd name="connsiteX1" fmla="*/ 4779817 w 4779817"/>
              <a:gd name="connsiteY1" fmla="*/ 0 h 7546615"/>
              <a:gd name="connsiteX2" fmla="*/ 4779817 w 4779817"/>
              <a:gd name="connsiteY2" fmla="*/ 7546615 h 7546615"/>
              <a:gd name="connsiteX3" fmla="*/ 0 w 4779817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7" h="7546615">
                <a:moveTo>
                  <a:pt x="0" y="0"/>
                </a:moveTo>
                <a:lnTo>
                  <a:pt x="4779817" y="0"/>
                </a:lnTo>
                <a:lnTo>
                  <a:pt x="4779817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38">
            <a:extLst>
              <a:ext uri="{FF2B5EF4-FFF2-40B4-BE49-F238E27FC236}">
                <a16:creationId xmlns:a16="http://schemas.microsoft.com/office/drawing/2014/main" id="{62E4E36C-18FB-4DE2-883E-3A7030DC54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56762" y="5382469"/>
            <a:ext cx="4779816" cy="7546615"/>
          </a:xfrm>
          <a:custGeom>
            <a:avLst/>
            <a:gdLst>
              <a:gd name="connsiteX0" fmla="*/ 0 w 4779816"/>
              <a:gd name="connsiteY0" fmla="*/ 0 h 7546615"/>
              <a:gd name="connsiteX1" fmla="*/ 4779816 w 4779816"/>
              <a:gd name="connsiteY1" fmla="*/ 0 h 7546615"/>
              <a:gd name="connsiteX2" fmla="*/ 4779816 w 4779816"/>
              <a:gd name="connsiteY2" fmla="*/ 7546615 h 7546615"/>
              <a:gd name="connsiteX3" fmla="*/ 0 w 4779816"/>
              <a:gd name="connsiteY3" fmla="*/ 7546615 h 754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6" h="7546615">
                <a:moveTo>
                  <a:pt x="0" y="0"/>
                </a:moveTo>
                <a:lnTo>
                  <a:pt x="4779816" y="0"/>
                </a:lnTo>
                <a:lnTo>
                  <a:pt x="4779816" y="7546615"/>
                </a:lnTo>
                <a:lnTo>
                  <a:pt x="0" y="754661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3070" y="2070102"/>
            <a:ext cx="5190520" cy="6920693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442448" y="2070099"/>
            <a:ext cx="10381040" cy="1417320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03070" y="9322606"/>
            <a:ext cx="5190520" cy="6920693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3689" y="9322606"/>
            <a:ext cx="5190520" cy="6920693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4">
            <a:extLst>
              <a:ext uri="{FF2B5EF4-FFF2-40B4-BE49-F238E27FC236}">
                <a16:creationId xmlns:a16="http://schemas.microsoft.com/office/drawing/2014/main" id="{570F87DC-CD32-4C6E-BBB3-FB30935F44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158" y="11022675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9DBDF297-DAFF-43C5-8832-4075288EFE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85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  <p:sp>
        <p:nvSpPr>
          <p:cNvPr id="5" name="Picture Placeholder 38">
            <a:extLst>
              <a:ext uri="{FF2B5EF4-FFF2-40B4-BE49-F238E27FC236}">
                <a16:creationId xmlns:a16="http://schemas.microsoft.com/office/drawing/2014/main" id="{B08CD2DD-19AC-420B-82D8-E2A17636E9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18957" y="11022676"/>
            <a:ext cx="7010400" cy="7486991"/>
          </a:xfrm>
          <a:custGeom>
            <a:avLst/>
            <a:gdLst>
              <a:gd name="connsiteX0" fmla="*/ 0 w 7010400"/>
              <a:gd name="connsiteY0" fmla="*/ 0 h 5238750"/>
              <a:gd name="connsiteX1" fmla="*/ 7010400 w 7010400"/>
              <a:gd name="connsiteY1" fmla="*/ 0 h 5238750"/>
              <a:gd name="connsiteX2" fmla="*/ 7010400 w 7010400"/>
              <a:gd name="connsiteY2" fmla="*/ 5238750 h 5238750"/>
              <a:gd name="connsiteX3" fmla="*/ 0 w 7010400"/>
              <a:gd name="connsiteY3" fmla="*/ 5238750 h 52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0400" h="5238750">
                <a:moveTo>
                  <a:pt x="0" y="0"/>
                </a:moveTo>
                <a:lnTo>
                  <a:pt x="7010400" y="0"/>
                </a:lnTo>
                <a:lnTo>
                  <a:pt x="7010400" y="5238750"/>
                </a:lnTo>
                <a:lnTo>
                  <a:pt x="0" y="52387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>
              <a:defRPr lang="en-US" sz="2400"/>
            </a:lvl1pPr>
          </a:lstStyle>
          <a:p>
            <a:pPr marL="0" lvl="0" indent="0" algn="ctr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0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7893671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7893671"/>
            <a:ext cx="2737984" cy="2500659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081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10629901" cy="156972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760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821688-24BA-4C46-9A07-6AB2C3BFCF8D}"/>
              </a:ext>
            </a:extLst>
          </p:cNvPr>
          <p:cNvSpPr/>
          <p:nvPr/>
        </p:nvSpPr>
        <p:spPr>
          <a:xfrm>
            <a:off x="1563688" y="1295400"/>
            <a:ext cx="21259800" cy="156972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3243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06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6D274C1B-F416-4535-A30F-5AC7BEA62F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1922" y="1044422"/>
            <a:ext cx="16783333" cy="16199156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83143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63081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671519" y="1780747"/>
            <a:ext cx="15257575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14480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9644" y="1780747"/>
            <a:ext cx="17467886" cy="14726505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1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6097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327" y="2450134"/>
            <a:ext cx="13870523" cy="13387732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9AC5CB4-5FF9-4E18-9D94-94478F1FC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61966" y="3611881"/>
            <a:ext cx="11463242" cy="1106424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45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05663" y="0"/>
            <a:ext cx="14181513" cy="1828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5209313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6F69F73-D8F6-4011-B18F-94501EB735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7175" cy="13078691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9" y="-21989478"/>
            <a:ext cx="21259802" cy="38976299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780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8950" y="3575334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79859" y="3575334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330767" y="3575334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481676" y="3575334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28950" y="9251176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79859" y="9251176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330767" y="9251176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8481676" y="9251176"/>
            <a:ext cx="2876551" cy="3463637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1563688" y="1727200"/>
            <a:ext cx="21259800" cy="147320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5153" y="3181806"/>
            <a:ext cx="4950164" cy="5524501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21858" y="3181806"/>
            <a:ext cx="4950164" cy="5524501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15153" y="9581699"/>
            <a:ext cx="4950164" cy="5524501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521858" y="9581699"/>
            <a:ext cx="4950164" cy="5524501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1E21332-A97F-43A7-8DF8-072F9064A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3449" y="12574544"/>
            <a:ext cx="3991952" cy="2249115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AD58F5-2ECB-43D8-994C-B84B1B33D3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4595" y="4387251"/>
            <a:ext cx="3991952" cy="2249115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D9641E-A634-4742-98B2-F131FBB94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48311" y="9591571"/>
            <a:ext cx="3991952" cy="2726651"/>
          </a:xfrm>
          <a:custGeom>
            <a:avLst/>
            <a:gdLst>
              <a:gd name="connsiteX0" fmla="*/ 0 w 3991951"/>
              <a:gd name="connsiteY0" fmla="*/ 0 h 2721879"/>
              <a:gd name="connsiteX1" fmla="*/ 3991951 w 3991951"/>
              <a:gd name="connsiteY1" fmla="*/ 0 h 2721879"/>
              <a:gd name="connsiteX2" fmla="*/ 3991951 w 3991951"/>
              <a:gd name="connsiteY2" fmla="*/ 2721879 h 2721879"/>
              <a:gd name="connsiteX3" fmla="*/ 0 w 3991951"/>
              <a:gd name="connsiteY3" fmla="*/ 2721879 h 27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721879">
                <a:moveTo>
                  <a:pt x="0" y="0"/>
                </a:moveTo>
                <a:lnTo>
                  <a:pt x="3991951" y="0"/>
                </a:lnTo>
                <a:lnTo>
                  <a:pt x="3991951" y="2721879"/>
                </a:lnTo>
                <a:lnTo>
                  <a:pt x="0" y="272187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295400"/>
            <a:ext cx="21259800" cy="156972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0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88" y="1727200"/>
            <a:ext cx="21259800" cy="14732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63690" y="1727200"/>
            <a:ext cx="10629900" cy="147320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193590" y="9144000"/>
            <a:ext cx="5278295" cy="73152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w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71883" y="1727200"/>
            <a:ext cx="5351605" cy="74168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93E20B-4C8A-4F59-B087-3A11D128B2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5494" y="6602765"/>
            <a:ext cx="5320507" cy="5088240"/>
          </a:xfrm>
          <a:custGeom>
            <a:avLst/>
            <a:gdLst>
              <a:gd name="connsiteX0" fmla="*/ 272846 w 5320506"/>
              <a:gd name="connsiteY0" fmla="*/ 0 h 5079337"/>
              <a:gd name="connsiteX1" fmla="*/ 5047660 w 5320506"/>
              <a:gd name="connsiteY1" fmla="*/ 0 h 5079337"/>
              <a:gd name="connsiteX2" fmla="*/ 5320506 w 5320506"/>
              <a:gd name="connsiteY2" fmla="*/ 272716 h 5079337"/>
              <a:gd name="connsiteX3" fmla="*/ 5320506 w 5320506"/>
              <a:gd name="connsiteY3" fmla="*/ 4806621 h 5079337"/>
              <a:gd name="connsiteX4" fmla="*/ 5047660 w 5320506"/>
              <a:gd name="connsiteY4" fmla="*/ 5079337 h 5079337"/>
              <a:gd name="connsiteX5" fmla="*/ 272846 w 5320506"/>
              <a:gd name="connsiteY5" fmla="*/ 5079337 h 5079337"/>
              <a:gd name="connsiteX6" fmla="*/ 0 w 5320506"/>
              <a:gd name="connsiteY6" fmla="*/ 4806621 h 5079337"/>
              <a:gd name="connsiteX7" fmla="*/ 0 w 5320506"/>
              <a:gd name="connsiteY7" fmla="*/ 272716 h 5079337"/>
              <a:gd name="connsiteX8" fmla="*/ 272846 w 5320506"/>
              <a:gd name="connsiteY8" fmla="*/ 0 h 507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0506" h="5079337">
                <a:moveTo>
                  <a:pt x="272846" y="0"/>
                </a:moveTo>
                <a:cubicBezTo>
                  <a:pt x="5047660" y="0"/>
                  <a:pt x="5047660" y="0"/>
                  <a:pt x="5047660" y="0"/>
                </a:cubicBezTo>
                <a:cubicBezTo>
                  <a:pt x="5197725" y="0"/>
                  <a:pt x="5320506" y="122722"/>
                  <a:pt x="5320506" y="272716"/>
                </a:cubicBezTo>
                <a:cubicBezTo>
                  <a:pt x="5320506" y="4806621"/>
                  <a:pt x="5320506" y="4806621"/>
                  <a:pt x="5320506" y="4806621"/>
                </a:cubicBezTo>
                <a:cubicBezTo>
                  <a:pt x="5320506" y="4956615"/>
                  <a:pt x="5197725" y="5079337"/>
                  <a:pt x="5047660" y="5079337"/>
                </a:cubicBezTo>
                <a:cubicBezTo>
                  <a:pt x="272846" y="5079337"/>
                  <a:pt x="272846" y="5079337"/>
                  <a:pt x="272846" y="5079337"/>
                </a:cubicBezTo>
                <a:cubicBezTo>
                  <a:pt x="122781" y="5079337"/>
                  <a:pt x="0" y="4956615"/>
                  <a:pt x="0" y="4806621"/>
                </a:cubicBezTo>
                <a:cubicBezTo>
                  <a:pt x="0" y="272716"/>
                  <a:pt x="0" y="272716"/>
                  <a:pt x="0" y="272716"/>
                </a:cubicBezTo>
                <a:cubicBezTo>
                  <a:pt x="0" y="122722"/>
                  <a:pt x="122781" y="0"/>
                  <a:pt x="27284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23900" dist="228600" dir="8100000" algn="tr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7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2025C71F-F630-406C-A334-0B61D0F62D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193588" y="1295400"/>
            <a:ext cx="10629902" cy="156972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8B4229-4B33-4A0A-AF4B-FF49C5161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7" y="1295400"/>
            <a:ext cx="12193588" cy="15697200"/>
          </a:xfrm>
          <a:custGeom>
            <a:avLst/>
            <a:gdLst>
              <a:gd name="connsiteX0" fmla="*/ 2264824 w 12193588"/>
              <a:gd name="connsiteY0" fmla="*/ 0 h 11049000"/>
              <a:gd name="connsiteX1" fmla="*/ 12193588 w 12193588"/>
              <a:gd name="connsiteY1" fmla="*/ 0 h 11049000"/>
              <a:gd name="connsiteX2" fmla="*/ 12193588 w 12193588"/>
              <a:gd name="connsiteY2" fmla="*/ 11049000 h 11049000"/>
              <a:gd name="connsiteX3" fmla="*/ 2264824 w 12193588"/>
              <a:gd name="connsiteY3" fmla="*/ 11049000 h 11049000"/>
              <a:gd name="connsiteX4" fmla="*/ 0 w 12193588"/>
              <a:gd name="connsiteY4" fmla="*/ 55245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588" h="11049000">
                <a:moveTo>
                  <a:pt x="2264824" y="0"/>
                </a:moveTo>
                <a:lnTo>
                  <a:pt x="12193588" y="0"/>
                </a:lnTo>
                <a:lnTo>
                  <a:pt x="12193588" y="11049000"/>
                </a:lnTo>
                <a:lnTo>
                  <a:pt x="2264824" y="110490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11200" dist="863600" dir="10800000" sx="94000" sy="94000" algn="r" rotWithShape="0">
              <a:schemeClr val="accent1">
                <a:lumMod val="50000"/>
                <a:alpha val="63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032102" y="7893673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868065" y="7893673"/>
            <a:ext cx="2737986" cy="2500659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704031" y="7893673"/>
            <a:ext cx="2737984" cy="2500659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49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99556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315485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0331416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4347345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8363274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3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41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9525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2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6096794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2193587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8290381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21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733346" y="3738205"/>
            <a:ext cx="6639408" cy="7597403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8873886" y="3738205"/>
            <a:ext cx="6639408" cy="7597403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6014425" y="3738205"/>
            <a:ext cx="6639408" cy="7597403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95810" y="89024"/>
            <a:ext cx="7369169" cy="894067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7567702" y="89024"/>
            <a:ext cx="7369169" cy="894067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7567702" y="9144000"/>
            <a:ext cx="7369169" cy="90244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5810" y="9144000"/>
            <a:ext cx="7369169" cy="90244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8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21176346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5189720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920309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321647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770163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15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8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3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63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8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7921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1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6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63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8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6061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3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1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8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8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203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1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6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8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7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530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604388" y="2685771"/>
            <a:ext cx="7849488" cy="1270441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5795845" y="9276520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692443" y="9276520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1692443" y="268577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5708374" y="268577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1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60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7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8" y="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922364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1483D13-6DD3-40B5-B94A-22A72B88E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78321" y="9549990"/>
            <a:ext cx="2562456" cy="3090882"/>
          </a:xfrm>
          <a:custGeom>
            <a:avLst/>
            <a:gdLst>
              <a:gd name="connsiteX0" fmla="*/ 0 w 2562456"/>
              <a:gd name="connsiteY0" fmla="*/ 0 h 3085473"/>
              <a:gd name="connsiteX1" fmla="*/ 2562456 w 2562456"/>
              <a:gd name="connsiteY1" fmla="*/ 0 h 3085473"/>
              <a:gd name="connsiteX2" fmla="*/ 2562456 w 2562456"/>
              <a:gd name="connsiteY2" fmla="*/ 3085473 h 3085473"/>
              <a:gd name="connsiteX3" fmla="*/ 0 w 2562456"/>
              <a:gd name="connsiteY3" fmla="*/ 3085473 h 3085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456" h="3085473">
                <a:moveTo>
                  <a:pt x="0" y="0"/>
                </a:moveTo>
                <a:lnTo>
                  <a:pt x="2562456" y="0"/>
                </a:lnTo>
                <a:lnTo>
                  <a:pt x="2562456" y="3085473"/>
                </a:lnTo>
                <a:lnTo>
                  <a:pt x="0" y="308547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223C6C0-40B2-4B91-8B1C-E3376A7BC5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99948" y="3322932"/>
            <a:ext cx="3739647" cy="3717877"/>
          </a:xfrm>
          <a:custGeom>
            <a:avLst/>
            <a:gdLst>
              <a:gd name="connsiteX0" fmla="*/ 0 w 3739647"/>
              <a:gd name="connsiteY0" fmla="*/ 0 h 3711371"/>
              <a:gd name="connsiteX1" fmla="*/ 3739647 w 3739647"/>
              <a:gd name="connsiteY1" fmla="*/ 0 h 3711371"/>
              <a:gd name="connsiteX2" fmla="*/ 3739647 w 3739647"/>
              <a:gd name="connsiteY2" fmla="*/ 3711371 h 3711371"/>
              <a:gd name="connsiteX3" fmla="*/ 0 w 3739647"/>
              <a:gd name="connsiteY3" fmla="*/ 3711371 h 371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3711371">
                <a:moveTo>
                  <a:pt x="0" y="0"/>
                </a:moveTo>
                <a:lnTo>
                  <a:pt x="3739647" y="0"/>
                </a:lnTo>
                <a:lnTo>
                  <a:pt x="3739647" y="3711371"/>
                </a:lnTo>
                <a:lnTo>
                  <a:pt x="0" y="371137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AAA611-0D8A-4CBD-84B9-375447BB51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1560" y="11029261"/>
            <a:ext cx="3739647" cy="2173365"/>
          </a:xfrm>
          <a:custGeom>
            <a:avLst/>
            <a:gdLst>
              <a:gd name="connsiteX0" fmla="*/ 0 w 3739647"/>
              <a:gd name="connsiteY0" fmla="*/ 0 h 2169562"/>
              <a:gd name="connsiteX1" fmla="*/ 3739647 w 3739647"/>
              <a:gd name="connsiteY1" fmla="*/ 0 h 2169562"/>
              <a:gd name="connsiteX2" fmla="*/ 3739647 w 3739647"/>
              <a:gd name="connsiteY2" fmla="*/ 2169562 h 2169562"/>
              <a:gd name="connsiteX3" fmla="*/ 0 w 3739647"/>
              <a:gd name="connsiteY3" fmla="*/ 2169562 h 216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647" h="2169562">
                <a:moveTo>
                  <a:pt x="0" y="0"/>
                </a:moveTo>
                <a:lnTo>
                  <a:pt x="3739647" y="0"/>
                </a:lnTo>
                <a:lnTo>
                  <a:pt x="3739647" y="2169562"/>
                </a:lnTo>
                <a:lnTo>
                  <a:pt x="0" y="2169562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E5DA75-D57A-445B-800D-4D886BEE4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6630213" y="9809621"/>
            <a:ext cx="2464106" cy="2415057"/>
          </a:xfrm>
          <a:custGeom>
            <a:avLst/>
            <a:gdLst>
              <a:gd name="connsiteX0" fmla="*/ 0 w 2464106"/>
              <a:gd name="connsiteY0" fmla="*/ 0 h 2410831"/>
              <a:gd name="connsiteX1" fmla="*/ 2464106 w 2464106"/>
              <a:gd name="connsiteY1" fmla="*/ 0 h 2410831"/>
              <a:gd name="connsiteX2" fmla="*/ 2464106 w 2464106"/>
              <a:gd name="connsiteY2" fmla="*/ 2410831 h 2410831"/>
              <a:gd name="connsiteX3" fmla="*/ 0 w 2464106"/>
              <a:gd name="connsiteY3" fmla="*/ 2410831 h 241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4106" h="2410831">
                <a:moveTo>
                  <a:pt x="0" y="0"/>
                </a:moveTo>
                <a:lnTo>
                  <a:pt x="2464106" y="0"/>
                </a:lnTo>
                <a:lnTo>
                  <a:pt x="2464106" y="2410831"/>
                </a:lnTo>
                <a:lnTo>
                  <a:pt x="0" y="241083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60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7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8" y="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8" y="922364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4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3" y="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5" y="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50" y="0"/>
            <a:ext cx="4854574" cy="606552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606552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" y="611124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3" y="611124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5" y="611124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6111240"/>
            <a:ext cx="4854576" cy="606552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" y="1222248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5" y="1222248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50" y="12222480"/>
            <a:ext cx="4854574" cy="606552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12222480"/>
            <a:ext cx="4854576" cy="606552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" y="1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504" y="1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4" y="1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1"/>
            <a:ext cx="4044689" cy="4546296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1"/>
            <a:ext cx="4044691" cy="454629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504" y="4580572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7000" y="4580572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4" y="4580572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4580572"/>
            <a:ext cx="4044691" cy="454629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" y="9161140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504" y="9161140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4" y="9161140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9161140"/>
            <a:ext cx="4044689" cy="4546296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" y="13741708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7000" y="13741708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4" y="13741708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3741708"/>
            <a:ext cx="4044691" cy="454629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802" y="5745879"/>
            <a:ext cx="5720861" cy="7140125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19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8" y="6492479"/>
            <a:ext cx="5720861" cy="7140125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3" y="6492479"/>
            <a:ext cx="5720861" cy="7140125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85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4589929"/>
            <a:ext cx="5889725" cy="4374776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4589929"/>
            <a:ext cx="5889725" cy="4374776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8" y="4589929"/>
            <a:ext cx="5889723" cy="4374776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7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83" y="3950213"/>
            <a:ext cx="4449619" cy="5014496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6" y="3950213"/>
            <a:ext cx="4449619" cy="5014496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9" y="6480136"/>
            <a:ext cx="5144364" cy="7096235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algn="ctr">
              <a:defRPr lang="en-US" sz="360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3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92" y="50518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90" y="50518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92" y="115542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90" y="115542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94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92" y="50518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92" y="11554244"/>
            <a:ext cx="3656712" cy="366312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1E21332-A97F-43A7-8DF8-072F9064A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3445" y="12574544"/>
            <a:ext cx="3991951" cy="2249115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AD58F5-2ECB-43D8-994C-B84B1B33D3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14593" y="4387250"/>
            <a:ext cx="3991951" cy="2249115"/>
          </a:xfrm>
          <a:custGeom>
            <a:avLst/>
            <a:gdLst>
              <a:gd name="connsiteX0" fmla="*/ 0 w 3991951"/>
              <a:gd name="connsiteY0" fmla="*/ 0 h 2245180"/>
              <a:gd name="connsiteX1" fmla="*/ 3991951 w 3991951"/>
              <a:gd name="connsiteY1" fmla="*/ 0 h 2245180"/>
              <a:gd name="connsiteX2" fmla="*/ 3991951 w 3991951"/>
              <a:gd name="connsiteY2" fmla="*/ 2245180 h 2245180"/>
              <a:gd name="connsiteX3" fmla="*/ 0 w 3991951"/>
              <a:gd name="connsiteY3" fmla="*/ 2245180 h 22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245180">
                <a:moveTo>
                  <a:pt x="0" y="0"/>
                </a:moveTo>
                <a:lnTo>
                  <a:pt x="3991951" y="0"/>
                </a:lnTo>
                <a:lnTo>
                  <a:pt x="3991951" y="2245180"/>
                </a:lnTo>
                <a:lnTo>
                  <a:pt x="0" y="224518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D9641E-A634-4742-98B2-F131FBB94E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48309" y="9591571"/>
            <a:ext cx="3991951" cy="2726650"/>
          </a:xfrm>
          <a:custGeom>
            <a:avLst/>
            <a:gdLst>
              <a:gd name="connsiteX0" fmla="*/ 0 w 3991951"/>
              <a:gd name="connsiteY0" fmla="*/ 0 h 2721879"/>
              <a:gd name="connsiteX1" fmla="*/ 3991951 w 3991951"/>
              <a:gd name="connsiteY1" fmla="*/ 0 h 2721879"/>
              <a:gd name="connsiteX2" fmla="*/ 3991951 w 3991951"/>
              <a:gd name="connsiteY2" fmla="*/ 2721879 h 2721879"/>
              <a:gd name="connsiteX3" fmla="*/ 0 w 3991951"/>
              <a:gd name="connsiteY3" fmla="*/ 2721879 h 27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951" h="2721879">
                <a:moveTo>
                  <a:pt x="0" y="0"/>
                </a:moveTo>
                <a:lnTo>
                  <a:pt x="3991951" y="0"/>
                </a:lnTo>
                <a:lnTo>
                  <a:pt x="3991951" y="2721879"/>
                </a:lnTo>
                <a:lnTo>
                  <a:pt x="0" y="272187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54212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5" y="54212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0" y="54212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9015328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5" y="9015328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0" y="9015328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126094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5" y="126094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0" y="1260943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39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8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6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5334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8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6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9525870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8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6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3716869"/>
            <a:ext cx="1905000" cy="1908341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47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8" y="5810029"/>
            <a:ext cx="4966323" cy="6717355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19" y="5810029"/>
            <a:ext cx="4966323" cy="6717355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5810029"/>
            <a:ext cx="4966323" cy="6717355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5810029"/>
            <a:ext cx="4966321" cy="6717355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8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19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5760189"/>
            <a:ext cx="4966321" cy="89408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8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5760189"/>
            <a:ext cx="4966323" cy="89408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3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2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4486639"/>
            <a:ext cx="4966323" cy="781111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4876800"/>
            <a:ext cx="4697556" cy="3908613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32" y="4876800"/>
            <a:ext cx="4697556" cy="3908613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4876800"/>
            <a:ext cx="4697556" cy="3908613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4" y="4876800"/>
            <a:ext cx="4697556" cy="3908613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032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7" y="5986798"/>
            <a:ext cx="5684042" cy="3553285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3" y="5986798"/>
            <a:ext cx="5684042" cy="3553285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85" y="5986798"/>
            <a:ext cx="5684042" cy="3553285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1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400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6" y="4338636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81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4553788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1" y="4553788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7" y="4553788"/>
            <a:ext cx="5056094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0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057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5353143"/>
            <a:ext cx="10596282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9" y="5353143"/>
            <a:ext cx="10596282" cy="7581720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09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5" y="3042656"/>
            <a:ext cx="17626905" cy="1123450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1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0496552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 algn="ctr"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65169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33251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116037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1346652" y="5550796"/>
            <a:ext cx="3390899" cy="73598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9528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0259595" y="4957283"/>
            <a:ext cx="3867994" cy="83825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4692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156157" y="3625872"/>
            <a:ext cx="8654959" cy="1875668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59964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16553281" y="8107343"/>
            <a:ext cx="5539613" cy="1207457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2278283" y="8107343"/>
            <a:ext cx="5539613" cy="1207457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9137044" y="7520602"/>
            <a:ext cx="6113096" cy="1324806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3117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0385649" y="5173649"/>
            <a:ext cx="3615877" cy="788144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562067" y="7126431"/>
            <a:ext cx="2291080" cy="4072397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5408699" y="6757353"/>
            <a:ext cx="2678747" cy="4782616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891079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724902" y="6627639"/>
            <a:ext cx="6967383" cy="437293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 marL="0" indent="0" algn="ctr">
              <a:buNone/>
              <a:defRPr lang="en-US" sz="3300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81878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238502" y="5751108"/>
            <a:ext cx="7757746" cy="4372931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8049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07816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923181" y="10668273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45830" y="757759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631521" y="448691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1178267" y="914400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4158078" y="12234681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41402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17" grpId="0" animBg="1"/>
      <p:bldP spid="44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4459703" y="7353852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4459703" y="6389303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4459703" y="5424759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4459703" y="4460209"/>
            <a:ext cx="5641849" cy="7174136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1497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2.91667E-6 L 3.40711E-6 0.08672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72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755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6171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2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6096794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2193587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8290381" y="0"/>
            <a:ext cx="6096794" cy="79248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9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733346" y="3738205"/>
            <a:ext cx="6639408" cy="7597403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8873886" y="3738205"/>
            <a:ext cx="6639408" cy="7597403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6014425" y="3738205"/>
            <a:ext cx="6639408" cy="7597403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1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95810" y="89024"/>
            <a:ext cx="7369169" cy="894067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7567702" y="89024"/>
            <a:ext cx="7369169" cy="894067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7567702" y="9144000"/>
            <a:ext cx="7369169" cy="90244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5810" y="9144000"/>
            <a:ext cx="7369169" cy="902449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99556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315485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0331416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4347345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8363274" y="558358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8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21176346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5189720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920309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321647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770163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8316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8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3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63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8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1496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2992968"/>
            <a:ext cx="20729099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9605435"/>
            <a:ext cx="18290381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6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1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6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63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8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4709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3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1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81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8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5370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1" y="4361397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6" y="4361400"/>
            <a:ext cx="5909167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6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8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7" y="4361397"/>
            <a:ext cx="5909169" cy="9564624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363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604388" y="2685771"/>
            <a:ext cx="7849488" cy="12704416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5795845" y="9276520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692443" y="9276520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1692443" y="268577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5708374" y="2685774"/>
            <a:ext cx="3777362" cy="6113669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60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7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8" y="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922364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60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7" y="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9223644"/>
            <a:ext cx="6007198" cy="9064360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8" y="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8" y="9223644"/>
            <a:ext cx="6007200" cy="9064360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3" y="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5" y="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50" y="0"/>
            <a:ext cx="4854574" cy="606552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606552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" y="611124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3" y="611124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5" y="611124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6111240"/>
            <a:ext cx="4854576" cy="606552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" y="1222248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5" y="12222480"/>
            <a:ext cx="4854574" cy="606552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50" y="12222480"/>
            <a:ext cx="4854574" cy="606552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12222480"/>
            <a:ext cx="4854576" cy="606552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" y="1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504" y="1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4" y="1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1"/>
            <a:ext cx="4044689" cy="4546296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1"/>
            <a:ext cx="4044691" cy="454629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504" y="4580572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7000" y="4580572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4" y="4580572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4580572"/>
            <a:ext cx="4044691" cy="454629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" y="9161140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504" y="9161140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4" y="9161140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9161140"/>
            <a:ext cx="4044689" cy="4546296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" y="13741708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7000" y="13741708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4" y="13741708"/>
            <a:ext cx="4044689" cy="4546296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3741708"/>
            <a:ext cx="4044691" cy="4546296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sz="30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802" y="5745879"/>
            <a:ext cx="5720861" cy="7140125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909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8" y="6492479"/>
            <a:ext cx="5720861" cy="7140125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3" y="6492479"/>
            <a:ext cx="5720861" cy="7140125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5.xml"/><Relationship Id="rId18" Type="http://schemas.openxmlformats.org/officeDocument/2006/relationships/slideLayout" Target="../slideLayouts/slideLayout250.xml"/><Relationship Id="rId26" Type="http://schemas.openxmlformats.org/officeDocument/2006/relationships/slideLayout" Target="../slideLayouts/slideLayout258.xml"/><Relationship Id="rId3" Type="http://schemas.openxmlformats.org/officeDocument/2006/relationships/slideLayout" Target="../slideLayouts/slideLayout235.xml"/><Relationship Id="rId21" Type="http://schemas.openxmlformats.org/officeDocument/2006/relationships/slideLayout" Target="../slideLayouts/slideLayout253.xml"/><Relationship Id="rId34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17" Type="http://schemas.openxmlformats.org/officeDocument/2006/relationships/slideLayout" Target="../slideLayouts/slideLayout249.xml"/><Relationship Id="rId25" Type="http://schemas.openxmlformats.org/officeDocument/2006/relationships/slideLayout" Target="../slideLayouts/slideLayout257.xml"/><Relationship Id="rId33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34.xml"/><Relationship Id="rId16" Type="http://schemas.openxmlformats.org/officeDocument/2006/relationships/slideLayout" Target="../slideLayouts/slideLayout248.xml"/><Relationship Id="rId20" Type="http://schemas.openxmlformats.org/officeDocument/2006/relationships/slideLayout" Target="../slideLayouts/slideLayout252.xml"/><Relationship Id="rId29" Type="http://schemas.openxmlformats.org/officeDocument/2006/relationships/slideLayout" Target="../slideLayouts/slideLayout261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24" Type="http://schemas.openxmlformats.org/officeDocument/2006/relationships/slideLayout" Target="../slideLayouts/slideLayout256.xml"/><Relationship Id="rId32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37.xml"/><Relationship Id="rId15" Type="http://schemas.openxmlformats.org/officeDocument/2006/relationships/slideLayout" Target="../slideLayouts/slideLayout247.xml"/><Relationship Id="rId23" Type="http://schemas.openxmlformats.org/officeDocument/2006/relationships/slideLayout" Target="../slideLayouts/slideLayout255.xml"/><Relationship Id="rId28" Type="http://schemas.openxmlformats.org/officeDocument/2006/relationships/slideLayout" Target="../slideLayouts/slideLayout260.xml"/><Relationship Id="rId36" Type="http://schemas.openxmlformats.org/officeDocument/2006/relationships/theme" Target="../theme/theme10.xml"/><Relationship Id="rId10" Type="http://schemas.openxmlformats.org/officeDocument/2006/relationships/slideLayout" Target="../slideLayouts/slideLayout242.xml"/><Relationship Id="rId19" Type="http://schemas.openxmlformats.org/officeDocument/2006/relationships/slideLayout" Target="../slideLayouts/slideLayout251.xml"/><Relationship Id="rId31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slideLayout" Target="../slideLayouts/slideLayout246.xml"/><Relationship Id="rId22" Type="http://schemas.openxmlformats.org/officeDocument/2006/relationships/slideLayout" Target="../slideLayouts/slideLayout254.xml"/><Relationship Id="rId27" Type="http://schemas.openxmlformats.org/officeDocument/2006/relationships/slideLayout" Target="../slideLayouts/slideLayout259.xml"/><Relationship Id="rId30" Type="http://schemas.openxmlformats.org/officeDocument/2006/relationships/slideLayout" Target="../slideLayouts/slideLayout262.xml"/><Relationship Id="rId35" Type="http://schemas.openxmlformats.org/officeDocument/2006/relationships/slideLayout" Target="../slideLayouts/slideLayout267.xml"/><Relationship Id="rId8" Type="http://schemas.openxmlformats.org/officeDocument/2006/relationships/slideLayout" Target="../slideLayouts/slideLayout24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55" Type="http://schemas.openxmlformats.org/officeDocument/2006/relationships/slideLayout" Target="../slideLayouts/slideLayout75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slideLayout" Target="../slideLayouts/slideLayout73.xml"/><Relationship Id="rId58" Type="http://schemas.openxmlformats.org/officeDocument/2006/relationships/slideLayout" Target="../slideLayouts/slideLayout78.xml"/><Relationship Id="rId5" Type="http://schemas.openxmlformats.org/officeDocument/2006/relationships/slideLayout" Target="../slideLayouts/slideLayout25.xml"/><Relationship Id="rId61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76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Relationship Id="rId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59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61.xml"/><Relationship Id="rId54" Type="http://schemas.openxmlformats.org/officeDocument/2006/relationships/slideLayout" Target="../slideLayouts/slideLayout74.xml"/><Relationship Id="rId62" Type="http://schemas.openxmlformats.org/officeDocument/2006/relationships/theme" Target="../theme/theme5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57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6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26" Type="http://schemas.openxmlformats.org/officeDocument/2006/relationships/slideLayout" Target="../slideLayouts/slideLayout107.xml"/><Relationship Id="rId39" Type="http://schemas.openxmlformats.org/officeDocument/2006/relationships/slideLayout" Target="../slideLayouts/slideLayout120.xml"/><Relationship Id="rId21" Type="http://schemas.openxmlformats.org/officeDocument/2006/relationships/slideLayout" Target="../slideLayouts/slideLayout102.xml"/><Relationship Id="rId34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23.xml"/><Relationship Id="rId47" Type="http://schemas.openxmlformats.org/officeDocument/2006/relationships/theme" Target="../theme/theme6.xml"/><Relationship Id="rId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105.xml"/><Relationship Id="rId32" Type="http://schemas.openxmlformats.org/officeDocument/2006/relationships/slideLayout" Target="../slideLayouts/slideLayout113.xml"/><Relationship Id="rId37" Type="http://schemas.openxmlformats.org/officeDocument/2006/relationships/slideLayout" Target="../slideLayouts/slideLayout118.xml"/><Relationship Id="rId40" Type="http://schemas.openxmlformats.org/officeDocument/2006/relationships/slideLayout" Target="../slideLayouts/slideLayout121.xml"/><Relationship Id="rId45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9.xml"/><Relationship Id="rId36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12.xml"/><Relationship Id="rId44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8.xml"/><Relationship Id="rId30" Type="http://schemas.openxmlformats.org/officeDocument/2006/relationships/slideLayout" Target="../slideLayouts/slideLayout111.xml"/><Relationship Id="rId35" Type="http://schemas.openxmlformats.org/officeDocument/2006/relationships/slideLayout" Target="../slideLayouts/slideLayout116.xml"/><Relationship Id="rId43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5" Type="http://schemas.openxmlformats.org/officeDocument/2006/relationships/slideLayout" Target="../slideLayouts/slideLayout106.xml"/><Relationship Id="rId33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9.xml"/><Relationship Id="rId4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22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0.xml"/><Relationship Id="rId18" Type="http://schemas.openxmlformats.org/officeDocument/2006/relationships/slideLayout" Target="../slideLayouts/slideLayout145.xml"/><Relationship Id="rId26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30.xml"/><Relationship Id="rId21" Type="http://schemas.openxmlformats.org/officeDocument/2006/relationships/slideLayout" Target="../slideLayouts/slideLayout148.xml"/><Relationship Id="rId34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17" Type="http://schemas.openxmlformats.org/officeDocument/2006/relationships/slideLayout" Target="../slideLayouts/slideLayout144.xml"/><Relationship Id="rId25" Type="http://schemas.openxmlformats.org/officeDocument/2006/relationships/slideLayout" Target="../slideLayouts/slideLayout152.xml"/><Relationship Id="rId3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29.xml"/><Relationship Id="rId1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151.xml"/><Relationship Id="rId32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42.xml"/><Relationship Id="rId23" Type="http://schemas.openxmlformats.org/officeDocument/2006/relationships/slideLayout" Target="../slideLayouts/slideLayout150.xml"/><Relationship Id="rId28" Type="http://schemas.openxmlformats.org/officeDocument/2006/relationships/slideLayout" Target="../slideLayouts/slideLayout155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46.xml"/><Relationship Id="rId31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Relationship Id="rId22" Type="http://schemas.openxmlformats.org/officeDocument/2006/relationships/slideLayout" Target="../slideLayouts/slideLayout149.xml"/><Relationship Id="rId27" Type="http://schemas.openxmlformats.org/officeDocument/2006/relationships/slideLayout" Target="../slideLayouts/slideLayout154.xml"/><Relationship Id="rId30" Type="http://schemas.openxmlformats.org/officeDocument/2006/relationships/slideLayout" Target="../slideLayouts/slideLayout157.xml"/><Relationship Id="rId35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35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5.xml"/><Relationship Id="rId18" Type="http://schemas.openxmlformats.org/officeDocument/2006/relationships/slideLayout" Target="../slideLayouts/slideLayout180.xml"/><Relationship Id="rId26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65.xml"/><Relationship Id="rId21" Type="http://schemas.openxmlformats.org/officeDocument/2006/relationships/slideLayout" Target="../slideLayouts/slideLayout183.xml"/><Relationship Id="rId34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17" Type="http://schemas.openxmlformats.org/officeDocument/2006/relationships/slideLayout" Target="../slideLayouts/slideLayout179.xml"/><Relationship Id="rId25" Type="http://schemas.openxmlformats.org/officeDocument/2006/relationships/slideLayout" Target="../slideLayouts/slideLayout187.xml"/><Relationship Id="rId33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78.xml"/><Relationship Id="rId20" Type="http://schemas.openxmlformats.org/officeDocument/2006/relationships/slideLayout" Target="../slideLayouts/slideLayout182.xml"/><Relationship Id="rId29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24" Type="http://schemas.openxmlformats.org/officeDocument/2006/relationships/slideLayout" Target="../slideLayouts/slideLayout186.xml"/><Relationship Id="rId32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67.xml"/><Relationship Id="rId15" Type="http://schemas.openxmlformats.org/officeDocument/2006/relationships/slideLayout" Target="../slideLayouts/slideLayout177.xml"/><Relationship Id="rId23" Type="http://schemas.openxmlformats.org/officeDocument/2006/relationships/slideLayout" Target="../slideLayouts/slideLayout185.xml"/><Relationship Id="rId28" Type="http://schemas.openxmlformats.org/officeDocument/2006/relationships/slideLayout" Target="../slideLayouts/slideLayout190.xml"/><Relationship Id="rId36" Type="http://schemas.openxmlformats.org/officeDocument/2006/relationships/theme" Target="../theme/theme8.xml"/><Relationship Id="rId10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81.xml"/><Relationship Id="rId31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slideLayout" Target="../slideLayouts/slideLayout176.xml"/><Relationship Id="rId22" Type="http://schemas.openxmlformats.org/officeDocument/2006/relationships/slideLayout" Target="../slideLayouts/slideLayout184.xml"/><Relationship Id="rId27" Type="http://schemas.openxmlformats.org/officeDocument/2006/relationships/slideLayout" Target="../slideLayouts/slideLayout189.xml"/><Relationship Id="rId30" Type="http://schemas.openxmlformats.org/officeDocument/2006/relationships/slideLayout" Target="../slideLayouts/slideLayout192.xml"/><Relationship Id="rId35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70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0.xml"/><Relationship Id="rId18" Type="http://schemas.openxmlformats.org/officeDocument/2006/relationships/slideLayout" Target="../slideLayouts/slideLayout215.xml"/><Relationship Id="rId26" Type="http://schemas.openxmlformats.org/officeDocument/2006/relationships/slideLayout" Target="../slideLayouts/slideLayout223.xml"/><Relationship Id="rId3" Type="http://schemas.openxmlformats.org/officeDocument/2006/relationships/slideLayout" Target="../slideLayouts/slideLayout200.xml"/><Relationship Id="rId21" Type="http://schemas.openxmlformats.org/officeDocument/2006/relationships/slideLayout" Target="../slideLayouts/slideLayout218.xml"/><Relationship Id="rId34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9.xml"/><Relationship Id="rId17" Type="http://schemas.openxmlformats.org/officeDocument/2006/relationships/slideLayout" Target="../slideLayouts/slideLayout214.xml"/><Relationship Id="rId25" Type="http://schemas.openxmlformats.org/officeDocument/2006/relationships/slideLayout" Target="../slideLayouts/slideLayout222.xml"/><Relationship Id="rId33" Type="http://schemas.openxmlformats.org/officeDocument/2006/relationships/slideLayout" Target="../slideLayouts/slideLayout230.xml"/><Relationship Id="rId2" Type="http://schemas.openxmlformats.org/officeDocument/2006/relationships/slideLayout" Target="../slideLayouts/slideLayout199.xml"/><Relationship Id="rId16" Type="http://schemas.openxmlformats.org/officeDocument/2006/relationships/slideLayout" Target="../slideLayouts/slideLayout213.xml"/><Relationship Id="rId20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203.xml"/><Relationship Id="rId11" Type="http://schemas.openxmlformats.org/officeDocument/2006/relationships/slideLayout" Target="../slideLayouts/slideLayout208.xml"/><Relationship Id="rId24" Type="http://schemas.openxmlformats.org/officeDocument/2006/relationships/slideLayout" Target="../slideLayouts/slideLayout221.xml"/><Relationship Id="rId32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12.xml"/><Relationship Id="rId23" Type="http://schemas.openxmlformats.org/officeDocument/2006/relationships/slideLayout" Target="../slideLayouts/slideLayout220.xml"/><Relationship Id="rId28" Type="http://schemas.openxmlformats.org/officeDocument/2006/relationships/slideLayout" Target="../slideLayouts/slideLayout225.xml"/><Relationship Id="rId36" Type="http://schemas.openxmlformats.org/officeDocument/2006/relationships/theme" Target="../theme/theme9.xml"/><Relationship Id="rId10" Type="http://schemas.openxmlformats.org/officeDocument/2006/relationships/slideLayout" Target="../slideLayouts/slideLayout207.xml"/><Relationship Id="rId19" Type="http://schemas.openxmlformats.org/officeDocument/2006/relationships/slideLayout" Target="../slideLayouts/slideLayout216.xml"/><Relationship Id="rId31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6.xml"/><Relationship Id="rId14" Type="http://schemas.openxmlformats.org/officeDocument/2006/relationships/slideLayout" Target="../slideLayouts/slideLayout211.xml"/><Relationship Id="rId22" Type="http://schemas.openxmlformats.org/officeDocument/2006/relationships/slideLayout" Target="../slideLayouts/slideLayout219.xml"/><Relationship Id="rId27" Type="http://schemas.openxmlformats.org/officeDocument/2006/relationships/slideLayout" Target="../slideLayouts/slideLayout224.xml"/><Relationship Id="rId30" Type="http://schemas.openxmlformats.org/officeDocument/2006/relationships/slideLayout" Target="../slideLayouts/slideLayout227.xml"/><Relationship Id="rId35" Type="http://schemas.openxmlformats.org/officeDocument/2006/relationships/slideLayout" Target="../slideLayouts/slideLayout232.xml"/><Relationship Id="rId8" Type="http://schemas.openxmlformats.org/officeDocument/2006/relationships/slideLayout" Target="../slideLayouts/slideLayout2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1371702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7" indent="-342927" algn="l" defTabSz="1371702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778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2pPr>
      <a:lvl3pPr marL="1714631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82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3086333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772184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458035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5143887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829738" indent="-342927" algn="l" defTabSz="137170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5851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1702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7553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3407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29258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5109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0960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86811" algn="l" defTabSz="1371702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60" userDrawn="1">
          <p15:clr>
            <a:srgbClr val="F26B43"/>
          </p15:clr>
        </p15:guide>
        <p15:guide id="2" pos="15364" userDrawn="1">
          <p15:clr>
            <a:srgbClr val="F26B43"/>
          </p15:clr>
        </p15:guide>
        <p15:guide id="3" orient="horz" pos="2176" userDrawn="1">
          <p15:clr>
            <a:srgbClr val="F26B43"/>
          </p15:clr>
        </p15:guide>
        <p15:guide id="4" orient="horz" pos="28544" userDrawn="1">
          <p15:clr>
            <a:srgbClr val="F26B43"/>
          </p15:clr>
        </p15:guide>
        <p15:guide id="5" pos="28758" userDrawn="1">
          <p15:clr>
            <a:srgbClr val="F26B43"/>
          </p15:clr>
        </p15:guide>
        <p15:guide id="6" pos="197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87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73" r:id="rId24"/>
    <p:sldLayoutId id="2147483974" r:id="rId25"/>
    <p:sldLayoutId id="2147483975" r:id="rId26"/>
    <p:sldLayoutId id="2147483976" r:id="rId27"/>
    <p:sldLayoutId id="2147483977" r:id="rId28"/>
    <p:sldLayoutId id="2147483978" r:id="rId29"/>
    <p:sldLayoutId id="2147483979" r:id="rId30"/>
    <p:sldLayoutId id="2147483980" r:id="rId31"/>
    <p:sldLayoutId id="2147483981" r:id="rId32"/>
    <p:sldLayoutId id="2147483982" r:id="rId33"/>
    <p:sldLayoutId id="2147483983" r:id="rId34"/>
    <p:sldLayoutId id="2147483984" r:id="rId3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46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2">
          <p15:clr>
            <a:srgbClr val="F26B43"/>
          </p15:clr>
        </p15:guide>
        <p15:guide id="2" pos="768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973671"/>
            <a:ext cx="210339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4868333"/>
            <a:ext cx="210339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6950271"/>
            <a:ext cx="548711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6950271"/>
            <a:ext cx="8230672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6950271"/>
            <a:ext cx="548711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57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sldNum="0" hdr="0" ftr="0" dt="0"/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80">
          <p15:clr>
            <a:srgbClr val="F26B43"/>
          </p15:clr>
        </p15:guide>
        <p15:guide id="2" pos="20485">
          <p15:clr>
            <a:srgbClr val="F26B43"/>
          </p15:clr>
        </p15:guide>
        <p15:guide id="3" orient="horz" pos="2901">
          <p15:clr>
            <a:srgbClr val="F26B43"/>
          </p15:clr>
        </p15:guide>
        <p15:guide id="4" orient="horz" pos="38059">
          <p15:clr>
            <a:srgbClr val="F26B43"/>
          </p15:clr>
        </p15:guide>
        <p15:guide id="5" pos="38344">
          <p15:clr>
            <a:srgbClr val="F26B43"/>
          </p15:clr>
        </p15:guide>
        <p15:guide id="6" pos="262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7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</p:sldLayoutIdLst>
  <p:txStyles>
    <p:titleStyle>
      <a:lvl1pPr algn="l" defTabSz="1371806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51" indent="-342951" algn="l" defTabSz="1371806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54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2pPr>
      <a:lvl3pPr marL="1714757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60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63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66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69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272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174" indent="-342951" algn="l" defTabSz="137180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903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806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709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611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514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17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320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223" algn="l" defTabSz="1371806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73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  <p:sldLayoutId id="2147483822" r:id="rId28"/>
    <p:sldLayoutId id="2147483823" r:id="rId29"/>
    <p:sldLayoutId id="2147483824" r:id="rId30"/>
    <p:sldLayoutId id="2147483825" r:id="rId31"/>
    <p:sldLayoutId id="2147483826" r:id="rId32"/>
    <p:sldLayoutId id="2147483827" r:id="rId33"/>
    <p:sldLayoutId id="2147483828" r:id="rId34"/>
    <p:sldLayoutId id="2147483829" r:id="rId35"/>
    <p:sldLayoutId id="2147483830" r:id="rId36"/>
    <p:sldLayoutId id="2147483831" r:id="rId37"/>
    <p:sldLayoutId id="2147483832" r:id="rId38"/>
    <p:sldLayoutId id="2147483833" r:id="rId39"/>
    <p:sldLayoutId id="2147483834" r:id="rId40"/>
    <p:sldLayoutId id="2147483835" r:id="rId41"/>
    <p:sldLayoutId id="2147483836" r:id="rId42"/>
    <p:sldLayoutId id="2147483837" r:id="rId43"/>
    <p:sldLayoutId id="2147483838" r:id="rId44"/>
    <p:sldLayoutId id="2147483839" r:id="rId45"/>
    <p:sldLayoutId id="2147483840" r:id="rId46"/>
  </p:sldLayoutIdLst>
  <p:txStyles>
    <p:titleStyle>
      <a:lvl1pPr algn="l" defTabSz="1829096" rtl="0" eaLnBrk="1" latinLnBrk="0" hangingPunct="1">
        <a:lnSpc>
          <a:spcPct val="90000"/>
        </a:lnSpc>
        <a:spcBef>
          <a:spcPct val="0"/>
        </a:spcBef>
        <a:buNone/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75" indent="-457275" algn="l" defTabSz="182909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1" kern="1200">
          <a:solidFill>
            <a:schemeClr val="tx1"/>
          </a:solidFill>
          <a:latin typeface="+mn-lt"/>
          <a:ea typeface="+mn-ea"/>
          <a:cs typeface="+mn-cs"/>
        </a:defRPr>
      </a:lvl1pPr>
      <a:lvl2pPr marL="1371824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1" kern="1200">
          <a:solidFill>
            <a:schemeClr val="tx1"/>
          </a:solidFill>
          <a:latin typeface="+mn-lt"/>
          <a:ea typeface="+mn-ea"/>
          <a:cs typeface="+mn-cs"/>
        </a:defRPr>
      </a:lvl2pPr>
      <a:lvl3pPr marL="2286371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3pPr>
      <a:lvl4pPr marL="3200920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4pPr>
      <a:lvl5pPr marL="4115469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5pPr>
      <a:lvl6pPr marL="5030018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6pPr>
      <a:lvl7pPr marL="5944566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7pPr>
      <a:lvl8pPr marL="6859115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8pPr>
      <a:lvl9pPr marL="7773664" indent="-457275" algn="l" defTabSz="18290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1pPr>
      <a:lvl2pPr marL="914549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2pPr>
      <a:lvl3pPr marL="1829096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3pPr>
      <a:lvl4pPr marL="2743645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4pPr>
      <a:lvl5pPr marL="3658195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5pPr>
      <a:lvl6pPr marL="4572744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6pPr>
      <a:lvl7pPr marL="5487291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7pPr>
      <a:lvl8pPr marL="6401840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8pPr>
      <a:lvl9pPr marL="7316389" algn="l" defTabSz="1829096" rtl="0" eaLnBrk="1" latinLnBrk="0" hangingPunct="1">
        <a:defRPr sz="3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12">
          <p15:clr>
            <a:srgbClr val="F26B43"/>
          </p15:clr>
        </p15:guide>
        <p15:guide id="2" pos="768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2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  <p:sldLayoutId id="2147483872" r:id="rId31"/>
    <p:sldLayoutId id="2147483873" r:id="rId32"/>
    <p:sldLayoutId id="2147483874" r:id="rId33"/>
    <p:sldLayoutId id="2147483875" r:id="rId34"/>
    <p:sldLayoutId id="2147483876" r:id="rId3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04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24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  <p:sldLayoutId id="2147483932" r:id="rId19"/>
    <p:sldLayoutId id="2147483933" r:id="rId20"/>
    <p:sldLayoutId id="2147483934" r:id="rId21"/>
    <p:sldLayoutId id="2147483935" r:id="rId22"/>
    <p:sldLayoutId id="2147483936" r:id="rId23"/>
    <p:sldLayoutId id="2147483937" r:id="rId24"/>
    <p:sldLayoutId id="2147483938" r:id="rId25"/>
    <p:sldLayoutId id="214748393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45" r:id="rId32"/>
    <p:sldLayoutId id="2147483946" r:id="rId33"/>
    <p:sldLayoutId id="2147483947" r:id="rId34"/>
    <p:sldLayoutId id="2147483948" r:id="rId35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10704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5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5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3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33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33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33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8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6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2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DB84026-95FE-4159-B7B8-024CCD8318DE}"/>
              </a:ext>
            </a:extLst>
          </p:cNvPr>
          <p:cNvGrpSpPr/>
          <p:nvPr/>
        </p:nvGrpSpPr>
        <p:grpSpPr>
          <a:xfrm>
            <a:off x="14980543" y="7922335"/>
            <a:ext cx="1518360" cy="1356699"/>
            <a:chOff x="5394326" y="5557838"/>
            <a:chExt cx="1520825" cy="1358900"/>
          </a:xfrm>
        </p:grpSpPr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1C16B4A2-E09F-4A27-A5CD-B2BE8180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DD9D3AFE-253A-4D4E-A7C8-6E2A8FAD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5005E0E1-CE41-4F05-8CB0-7CA440F64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7692CD4-8124-477A-A141-1701C4D3BF07}"/>
              </a:ext>
            </a:extLst>
          </p:cNvPr>
          <p:cNvGrpSpPr/>
          <p:nvPr/>
        </p:nvGrpSpPr>
        <p:grpSpPr>
          <a:xfrm>
            <a:off x="9400436" y="12165817"/>
            <a:ext cx="625193" cy="625193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3AE5073D-EF14-43E8-8333-61C84BB9F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42C37ECA-2E9F-4F3A-9939-862CEB70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73B98E-7F43-4812-8DB9-70BB973C4A96}"/>
              </a:ext>
            </a:extLst>
          </p:cNvPr>
          <p:cNvGrpSpPr/>
          <p:nvPr/>
        </p:nvGrpSpPr>
        <p:grpSpPr>
          <a:xfrm>
            <a:off x="9506593" y="7622184"/>
            <a:ext cx="976316" cy="920845"/>
            <a:chOff x="2887663" y="5300663"/>
            <a:chExt cx="977901" cy="9223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7DC74F-57E3-4DFE-8E97-422BADC7F3EF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6C794459-CB2B-421B-B6D5-79A62E96B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68593" tIns="34295" rIns="68593" bIns="342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9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35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D908106B-F5EE-494A-9C3B-65C9CB2F5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68593" tIns="34295" rIns="68593" bIns="3429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34297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135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endParaRPr>
              </a:p>
            </p:txBody>
          </p:sp>
        </p:grp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5D2D35D0-2648-42B4-BC8D-770C5E470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CCD621AF-CE3A-4D84-9D5E-6028A9A41ED2}"/>
              </a:ext>
            </a:extLst>
          </p:cNvPr>
          <p:cNvSpPr/>
          <p:nvPr/>
        </p:nvSpPr>
        <p:spPr>
          <a:xfrm>
            <a:off x="7901131" y="10968840"/>
            <a:ext cx="504607" cy="504607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9534D2-BF1F-487E-AD56-0983D0ECF6E7}"/>
              </a:ext>
            </a:extLst>
          </p:cNvPr>
          <p:cNvGrpSpPr/>
          <p:nvPr/>
        </p:nvGrpSpPr>
        <p:grpSpPr>
          <a:xfrm>
            <a:off x="7131137" y="9012770"/>
            <a:ext cx="245736" cy="238399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252A06CF-A9E1-4B3B-A897-0EC867822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85223E0F-E84A-4027-BC63-D510F5A80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BBC954-412D-498A-94EB-38E05C5C8189}"/>
              </a:ext>
            </a:extLst>
          </p:cNvPr>
          <p:cNvGrpSpPr/>
          <p:nvPr/>
        </p:nvGrpSpPr>
        <p:grpSpPr>
          <a:xfrm>
            <a:off x="13319111" y="12701384"/>
            <a:ext cx="903411" cy="645065"/>
            <a:chOff x="2303463" y="7181851"/>
            <a:chExt cx="904875" cy="646113"/>
          </a:xfrm>
        </p:grpSpPr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36444400-E1BA-4F79-9652-0258D9F6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AF554ACE-51ED-4760-9C65-55069FFF1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1BB0E356-D673-4AA0-AFC1-72F43DD58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1A05A0-EFBC-4ACA-AA9F-1AA065520AFC}"/>
              </a:ext>
            </a:extLst>
          </p:cNvPr>
          <p:cNvGrpSpPr/>
          <p:nvPr/>
        </p:nvGrpSpPr>
        <p:grpSpPr>
          <a:xfrm>
            <a:off x="15221942" y="11840793"/>
            <a:ext cx="291657" cy="291657"/>
            <a:chOff x="9175399" y="8544046"/>
            <a:chExt cx="626208" cy="626207"/>
          </a:xfrm>
        </p:grpSpPr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158DC225-CFEA-4B39-B317-FD2CB04F2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A112BD42-2C96-48EA-B077-C8A276E6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E65C6AA-7235-4653-9DD9-70F86184F2CB}"/>
              </a:ext>
            </a:extLst>
          </p:cNvPr>
          <p:cNvGrpSpPr/>
          <p:nvPr/>
        </p:nvGrpSpPr>
        <p:grpSpPr>
          <a:xfrm>
            <a:off x="7302610" y="13195555"/>
            <a:ext cx="245736" cy="238399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46447012-C2FB-4AC3-9823-BF5E0D55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0618F8B-38D5-4652-8D27-2CE9F1D4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AF7A3DF-054F-4E07-9730-B6B891849C23}"/>
              </a:ext>
            </a:extLst>
          </p:cNvPr>
          <p:cNvGrpSpPr/>
          <p:nvPr/>
        </p:nvGrpSpPr>
        <p:grpSpPr>
          <a:xfrm>
            <a:off x="13428971" y="6846522"/>
            <a:ext cx="625193" cy="625193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1A357EB-67F0-4B7C-A1B6-55C3AE477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8C485C2C-8DF8-4E16-828B-6AE21E51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3" tIns="34295" rIns="68593" bIns="342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3429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35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38DF56E-6488-124C-B046-DD6F157739BE}"/>
              </a:ext>
            </a:extLst>
          </p:cNvPr>
          <p:cNvGrpSpPr/>
          <p:nvPr/>
        </p:nvGrpSpPr>
        <p:grpSpPr>
          <a:xfrm>
            <a:off x="10108095" y="8264502"/>
            <a:ext cx="3348906" cy="4277761"/>
            <a:chOff x="1989136" y="6069421"/>
            <a:chExt cx="4457394" cy="5693700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179B8B7D-BC66-2840-A53A-6FAC834D0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700" y="6757742"/>
              <a:ext cx="3668830" cy="3916089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rgbClr val="AAFFA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C9D0848-EA22-6444-B9B6-3D69A005D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6" y="6069421"/>
              <a:ext cx="4256912" cy="5593461"/>
            </a:xfrm>
            <a:custGeom>
              <a:avLst/>
              <a:gdLst>
                <a:gd name="T0" fmla="*/ 319 w 673"/>
                <a:gd name="T1" fmla="*/ 735 h 883"/>
                <a:gd name="T2" fmla="*/ 191 w 673"/>
                <a:gd name="T3" fmla="*/ 357 h 883"/>
                <a:gd name="T4" fmla="*/ 585 w 673"/>
                <a:gd name="T5" fmla="*/ 170 h 883"/>
                <a:gd name="T6" fmla="*/ 673 w 673"/>
                <a:gd name="T7" fmla="*/ 226 h 883"/>
                <a:gd name="T8" fmla="*/ 673 w 673"/>
                <a:gd name="T9" fmla="*/ 89 h 883"/>
                <a:gd name="T10" fmla="*/ 632 w 673"/>
                <a:gd name="T11" fmla="*/ 71 h 883"/>
                <a:gd name="T12" fmla="*/ 99 w 673"/>
                <a:gd name="T13" fmla="*/ 323 h 883"/>
                <a:gd name="T14" fmla="*/ 272 w 673"/>
                <a:gd name="T15" fmla="*/ 834 h 883"/>
                <a:gd name="T16" fmla="*/ 673 w 673"/>
                <a:gd name="T17" fmla="*/ 751 h 883"/>
                <a:gd name="T18" fmla="*/ 673 w 673"/>
                <a:gd name="T19" fmla="*/ 614 h 883"/>
                <a:gd name="T20" fmla="*/ 319 w 673"/>
                <a:gd name="T21" fmla="*/ 7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883">
                  <a:moveTo>
                    <a:pt x="319" y="735"/>
                  </a:moveTo>
                  <a:cubicBezTo>
                    <a:pt x="175" y="682"/>
                    <a:pt x="118" y="513"/>
                    <a:pt x="191" y="357"/>
                  </a:cubicBezTo>
                  <a:cubicBezTo>
                    <a:pt x="264" y="201"/>
                    <a:pt x="441" y="117"/>
                    <a:pt x="585" y="170"/>
                  </a:cubicBezTo>
                  <a:cubicBezTo>
                    <a:pt x="620" y="182"/>
                    <a:pt x="649" y="202"/>
                    <a:pt x="673" y="226"/>
                  </a:cubicBezTo>
                  <a:cubicBezTo>
                    <a:pt x="673" y="89"/>
                    <a:pt x="673" y="89"/>
                    <a:pt x="673" y="89"/>
                  </a:cubicBezTo>
                  <a:cubicBezTo>
                    <a:pt x="660" y="82"/>
                    <a:pt x="646" y="76"/>
                    <a:pt x="632" y="71"/>
                  </a:cubicBezTo>
                  <a:cubicBezTo>
                    <a:pt x="437" y="0"/>
                    <a:pt x="198" y="113"/>
                    <a:pt x="99" y="323"/>
                  </a:cubicBezTo>
                  <a:cubicBezTo>
                    <a:pt x="0" y="534"/>
                    <a:pt x="78" y="763"/>
                    <a:pt x="272" y="834"/>
                  </a:cubicBezTo>
                  <a:cubicBezTo>
                    <a:pt x="405" y="883"/>
                    <a:pt x="558" y="845"/>
                    <a:pt x="673" y="751"/>
                  </a:cubicBezTo>
                  <a:cubicBezTo>
                    <a:pt x="673" y="614"/>
                    <a:pt x="673" y="614"/>
                    <a:pt x="673" y="614"/>
                  </a:cubicBezTo>
                  <a:cubicBezTo>
                    <a:pt x="587" y="726"/>
                    <a:pt x="441" y="780"/>
                    <a:pt x="319" y="735"/>
                  </a:cubicBezTo>
                  <a:close/>
                </a:path>
              </a:pathLst>
            </a:custGeom>
            <a:solidFill>
              <a:srgbClr val="AAFF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A6FE8FE-CA29-9443-A457-EC9351D9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375" y="10827536"/>
              <a:ext cx="3187672" cy="935585"/>
            </a:xfrm>
            <a:custGeom>
              <a:avLst/>
              <a:gdLst>
                <a:gd name="T0" fmla="*/ 247 w 504"/>
                <a:gd name="T1" fmla="*/ 103 h 147"/>
                <a:gd name="T2" fmla="*/ 0 w 504"/>
                <a:gd name="T3" fmla="*/ 21 h 147"/>
                <a:gd name="T4" fmla="*/ 42 w 504"/>
                <a:gd name="T5" fmla="*/ 58 h 147"/>
                <a:gd name="T6" fmla="*/ 298 w 504"/>
                <a:gd name="T7" fmla="*/ 139 h 147"/>
                <a:gd name="T8" fmla="*/ 504 w 504"/>
                <a:gd name="T9" fmla="*/ 68 h 147"/>
                <a:gd name="T10" fmla="*/ 504 w 504"/>
                <a:gd name="T11" fmla="*/ 0 h 147"/>
                <a:gd name="T12" fmla="*/ 247 w 504"/>
                <a:gd name="T13" fmla="*/ 10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147">
                  <a:moveTo>
                    <a:pt x="247" y="103"/>
                  </a:moveTo>
                  <a:cubicBezTo>
                    <a:pt x="153" y="108"/>
                    <a:pt x="65" y="79"/>
                    <a:pt x="0" y="21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111" y="119"/>
                    <a:pt x="203" y="147"/>
                    <a:pt x="298" y="139"/>
                  </a:cubicBezTo>
                  <a:cubicBezTo>
                    <a:pt x="375" y="133"/>
                    <a:pt x="444" y="107"/>
                    <a:pt x="504" y="68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434" y="58"/>
                    <a:pt x="346" y="97"/>
                    <a:pt x="247" y="103"/>
                  </a:cubicBezTo>
                  <a:close/>
                </a:path>
              </a:pathLst>
            </a:custGeom>
            <a:solidFill>
              <a:srgbClr val="AAFFA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121702D-4F3D-9A4E-85C8-28EFC9A5D066}"/>
              </a:ext>
            </a:extLst>
          </p:cNvPr>
          <p:cNvSpPr txBox="1"/>
          <p:nvPr/>
        </p:nvSpPr>
        <p:spPr>
          <a:xfrm>
            <a:off x="4523277" y="9658811"/>
            <a:ext cx="21976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A restaurant  recommender system</a:t>
            </a:r>
            <a:endParaRPr kumimoji="0" lang="en-US" sz="800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EC89BB3-0A11-0448-9C96-7C1E73AC4DFA}"/>
              </a:ext>
            </a:extLst>
          </p:cNvPr>
          <p:cNvGrpSpPr/>
          <p:nvPr/>
        </p:nvGrpSpPr>
        <p:grpSpPr>
          <a:xfrm>
            <a:off x="13306377" y="8686253"/>
            <a:ext cx="1400817" cy="3479445"/>
            <a:chOff x="6246048" y="6630772"/>
            <a:chExt cx="1864488" cy="4631141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7B902F1-FB2F-1D41-AE7F-84DFA9AC2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630772"/>
              <a:ext cx="1416742" cy="4190084"/>
            </a:xfrm>
            <a:custGeom>
              <a:avLst/>
              <a:gdLst>
                <a:gd name="T0" fmla="*/ 0 w 223"/>
                <a:gd name="T1" fmla="*/ 0 h 662"/>
                <a:gd name="T2" fmla="*/ 0 w 223"/>
                <a:gd name="T3" fmla="*/ 137 h 662"/>
                <a:gd name="T4" fmla="*/ 40 w 223"/>
                <a:gd name="T5" fmla="*/ 459 h 662"/>
                <a:gd name="T6" fmla="*/ 0 w 223"/>
                <a:gd name="T7" fmla="*/ 525 h 662"/>
                <a:gd name="T8" fmla="*/ 0 w 223"/>
                <a:gd name="T9" fmla="*/ 662 h 662"/>
                <a:gd name="T10" fmla="*/ 132 w 223"/>
                <a:gd name="T11" fmla="*/ 492 h 662"/>
                <a:gd name="T12" fmla="*/ 0 w 223"/>
                <a:gd name="T13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62">
                  <a:moveTo>
                    <a:pt x="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76" y="214"/>
                    <a:pt x="96" y="340"/>
                    <a:pt x="40" y="459"/>
                  </a:cubicBezTo>
                  <a:cubicBezTo>
                    <a:pt x="29" y="483"/>
                    <a:pt x="15" y="505"/>
                    <a:pt x="0" y="525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54" y="617"/>
                    <a:pt x="100" y="560"/>
                    <a:pt x="132" y="492"/>
                  </a:cubicBezTo>
                  <a:cubicBezTo>
                    <a:pt x="223" y="298"/>
                    <a:pt x="164" y="87"/>
                    <a:pt x="0" y="0"/>
                  </a:cubicBezTo>
                  <a:close/>
                </a:path>
              </a:pathLst>
            </a:custGeom>
            <a:solidFill>
              <a:srgbClr val="AAFF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F7C934B-0D38-DD45-9117-71249FCA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904762"/>
              <a:ext cx="1864488" cy="4357151"/>
            </a:xfrm>
            <a:custGeom>
              <a:avLst/>
              <a:gdLst>
                <a:gd name="T0" fmla="*/ 135 w 294"/>
                <a:gd name="T1" fmla="*/ 68 h 688"/>
                <a:gd name="T2" fmla="*/ 62 w 294"/>
                <a:gd name="T3" fmla="*/ 0 h 688"/>
                <a:gd name="T4" fmla="*/ 0 w 294"/>
                <a:gd name="T5" fmla="*/ 620 h 688"/>
                <a:gd name="T6" fmla="*/ 0 w 294"/>
                <a:gd name="T7" fmla="*/ 688 h 688"/>
                <a:gd name="T8" fmla="*/ 135 w 294"/>
                <a:gd name="T9" fmla="*/ 6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688">
                  <a:moveTo>
                    <a:pt x="135" y="68"/>
                  </a:moveTo>
                  <a:cubicBezTo>
                    <a:pt x="117" y="47"/>
                    <a:pt x="106" y="39"/>
                    <a:pt x="62" y="0"/>
                  </a:cubicBezTo>
                  <a:cubicBezTo>
                    <a:pt x="248" y="165"/>
                    <a:pt x="188" y="463"/>
                    <a:pt x="0" y="62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207" y="552"/>
                    <a:pt x="294" y="254"/>
                    <a:pt x="135" y="68"/>
                  </a:cubicBezTo>
                  <a:close/>
                </a:path>
              </a:pathLst>
            </a:custGeom>
            <a:solidFill>
              <a:srgbClr val="AAFFA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9BD9AC1-4A21-A347-BB00-4C1DAE37EFAE}"/>
              </a:ext>
            </a:extLst>
          </p:cNvPr>
          <p:cNvSpPr txBox="1"/>
          <p:nvPr/>
        </p:nvSpPr>
        <p:spPr>
          <a:xfrm>
            <a:off x="5891138" y="2546447"/>
            <a:ext cx="132459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b="1"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7000">
                      <a:schemeClr val="accent1">
                        <a:lumMod val="97000"/>
                        <a:lumOff val="3000"/>
                      </a:schemeClr>
                    </a:gs>
                    <a:gs pos="99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Data</a:t>
            </a:r>
            <a:r>
              <a:rPr lang="en-US" sz="15000" b="1"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Reply 2 </a:t>
            </a:r>
            <a:endParaRPr kumimoji="0" lang="en-US" sz="15000" b="1" i="0" u="none" strike="noStrike" kern="1200" cap="none" spc="0" normalizeH="0" baseline="0" noProof="0"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002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3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28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4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39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87" grpId="0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6578E8-104A-4B10-8777-9D2F49231415}"/>
              </a:ext>
            </a:extLst>
          </p:cNvPr>
          <p:cNvSpPr>
            <a:spLocks/>
          </p:cNvSpPr>
          <p:nvPr/>
        </p:nvSpPr>
        <p:spPr bwMode="auto">
          <a:xfrm>
            <a:off x="16559913" y="-1312430"/>
            <a:ext cx="20912854" cy="209128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00FA00">
                  <a:alpha val="63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B09F4D-8D18-2E40-8E51-EFF97B999F68}"/>
              </a:ext>
            </a:extLst>
          </p:cNvPr>
          <p:cNvSpPr/>
          <p:nvPr/>
        </p:nvSpPr>
        <p:spPr>
          <a:xfrm>
            <a:off x="900877" y="4775356"/>
            <a:ext cx="6633779" cy="1202912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00B050"/>
                </a:solidFill>
              </a:rPr>
              <a:t>Green line </a:t>
            </a:r>
            <a:r>
              <a:rPr lang="en-US" sz="4400"/>
              <a:t>is the combination of parameters we went with.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</a:pPr>
            <a:endParaRPr lang="en-US" sz="4400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400">
                <a:solidFill>
                  <a:srgbClr val="00B050"/>
                </a:solidFill>
              </a:rPr>
              <a:t>Green line </a:t>
            </a:r>
            <a:r>
              <a:rPr lang="en-US" sz="4400"/>
              <a:t>shows adding user-based option has slightly negative impact, but </a:t>
            </a:r>
            <a:r>
              <a:rPr lang="en-US" sz="4400">
                <a:solidFill>
                  <a:schemeClr val="accent1"/>
                </a:solidFill>
              </a:rPr>
              <a:t>red line</a:t>
            </a:r>
            <a:r>
              <a:rPr lang="en-US" sz="4400"/>
              <a:t> demonstrates how much worse it is without, so overall it is positive.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</a:pPr>
            <a:endParaRPr lang="en-US" sz="4400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400"/>
              <a:t>Adding these parameters, together, makes the model more accurate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E88141C-142F-554A-97D6-26F30096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968" y="3989813"/>
            <a:ext cx="14465546" cy="10308367"/>
          </a:xfrm>
          <a:prstGeom prst="rect">
            <a:avLst/>
          </a:prstGeom>
          <a:ln w="1270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71829-D4AA-924D-AC9B-7F01DFC1C7E0}"/>
              </a:ext>
            </a:extLst>
          </p:cNvPr>
          <p:cNvSpPr txBox="1"/>
          <p:nvPr/>
        </p:nvSpPr>
        <p:spPr>
          <a:xfrm>
            <a:off x="0" y="1511306"/>
            <a:ext cx="78272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Fine Tuning the Model</a:t>
            </a:r>
          </a:p>
        </p:txBody>
      </p:sp>
    </p:spTree>
    <p:extLst>
      <p:ext uri="{BB962C8B-B14F-4D97-AF65-F5344CB8AC3E}">
        <p14:creationId xmlns:p14="http://schemas.microsoft.com/office/powerpoint/2010/main" val="385351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6578E8-104A-4B10-8777-9D2F49231415}"/>
              </a:ext>
            </a:extLst>
          </p:cNvPr>
          <p:cNvSpPr>
            <a:spLocks/>
          </p:cNvSpPr>
          <p:nvPr/>
        </p:nvSpPr>
        <p:spPr bwMode="auto">
          <a:xfrm>
            <a:off x="-10828332" y="-889675"/>
            <a:ext cx="20912854" cy="209128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00FA00">
                  <a:alpha val="63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1829-D4AA-924D-AC9B-7F01DFC1C7E0}"/>
              </a:ext>
            </a:extLst>
          </p:cNvPr>
          <p:cNvSpPr txBox="1"/>
          <p:nvPr/>
        </p:nvSpPr>
        <p:spPr>
          <a:xfrm>
            <a:off x="7225422" y="645931"/>
            <a:ext cx="7827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Results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1E00A21-4720-D341-BE92-A9F399149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68277"/>
              </p:ext>
            </p:extLst>
          </p:nvPr>
        </p:nvGraphicFramePr>
        <p:xfrm>
          <a:off x="1694216" y="3674301"/>
          <a:ext cx="8746823" cy="6704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6638">
                  <a:extLst>
                    <a:ext uri="{9D8B030D-6E8A-4147-A177-3AD203B41FA5}">
                      <a16:colId xmlns:a16="http://schemas.microsoft.com/office/drawing/2014/main" val="4161142893"/>
                    </a:ext>
                  </a:extLst>
                </a:gridCol>
                <a:gridCol w="416675">
                  <a:extLst>
                    <a:ext uri="{9D8B030D-6E8A-4147-A177-3AD203B41FA5}">
                      <a16:colId xmlns:a16="http://schemas.microsoft.com/office/drawing/2014/main" val="2376287290"/>
                    </a:ext>
                  </a:extLst>
                </a:gridCol>
                <a:gridCol w="3943510">
                  <a:extLst>
                    <a:ext uri="{9D8B030D-6E8A-4147-A177-3AD203B41FA5}">
                      <a16:colId xmlns:a16="http://schemas.microsoft.com/office/drawing/2014/main" val="2943911724"/>
                    </a:ext>
                  </a:extLst>
                </a:gridCol>
              </a:tblGrid>
              <a:tr h="1169372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Choice</a:t>
                      </a:r>
                    </a:p>
                  </a:txBody>
                  <a:tcPr marL="182904" marR="182904" marT="91452" marB="91452">
                    <a:lnR>
                      <a:noFill/>
                    </a:lnR>
                    <a:lnB>
                      <a:noFill/>
                    </a:lnB>
                    <a:gradFill>
                      <a:gsLst>
                        <a:gs pos="17000">
                          <a:srgbClr val="B9F5DE"/>
                        </a:gs>
                        <a:gs pos="81000">
                          <a:srgbClr val="5BCA9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 marL="182904" marR="182904" marT="91452" marB="91452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gradFill>
                      <a:gsLst>
                        <a:gs pos="17000">
                          <a:srgbClr val="B9F5DE"/>
                        </a:gs>
                        <a:gs pos="81000">
                          <a:srgbClr val="5BCA9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b="1" kern="1200">
                          <a:solidFill>
                            <a:schemeClr val="lt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Result</a:t>
                      </a:r>
                    </a:p>
                  </a:txBody>
                  <a:tcPr marL="182904" marR="182904" marT="91452" marB="91452">
                    <a:lnL>
                      <a:noFill/>
                    </a:lnL>
                    <a:lnB>
                      <a:noFill/>
                    </a:lnB>
                    <a:gradFill>
                      <a:gsLst>
                        <a:gs pos="17000">
                          <a:srgbClr val="B9F5DE"/>
                        </a:gs>
                        <a:gs pos="81000">
                          <a:srgbClr val="5BCA9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9326638"/>
                  </a:ext>
                </a:extLst>
              </a:tr>
              <a:tr h="1169372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Base model</a:t>
                      </a:r>
                    </a:p>
                  </a:txBody>
                  <a:tcPr marL="182904" marR="182904" marT="91452" marB="91452"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 marL="182904" marR="182904" marT="91452" marB="91452">
                    <a:lnL>
                      <a:noFill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 err="1">
                          <a:solidFill>
                            <a:srgbClr val="000000"/>
                          </a:solidFill>
                        </a:rPr>
                        <a:t>KNNWithMeans</a:t>
                      </a:r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 marL="182904" marR="182904" marT="91452" marB="91452">
                    <a:lnT>
                      <a:noFill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1176"/>
                  </a:ext>
                </a:extLst>
              </a:tr>
              <a:tr h="2026914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User based/Item based</a:t>
                      </a:r>
                    </a:p>
                  </a:txBody>
                  <a:tcPr marL="182904" marR="182904" marT="91452" marB="91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 marL="182904" marR="182904" marT="91452" marB="9145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User based</a:t>
                      </a:r>
                    </a:p>
                  </a:txBody>
                  <a:tcPr marL="182904" marR="182904" marT="91452" marB="914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63510"/>
                  </a:ext>
                </a:extLst>
              </a:tr>
              <a:tr h="1169372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Minimum support</a:t>
                      </a:r>
                    </a:p>
                  </a:txBody>
                  <a:tcPr marL="182904" marR="182904" marT="91452" marB="91452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 marL="182904" marR="182904" marT="91452" marB="91452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9</a:t>
                      </a:r>
                    </a:p>
                  </a:txBody>
                  <a:tcPr marL="182904" marR="182904" marT="91452" marB="9145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726597"/>
                  </a:ext>
                </a:extLst>
              </a:tr>
              <a:tr h="1169372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Similarity measure</a:t>
                      </a:r>
                    </a:p>
                  </a:txBody>
                  <a:tcPr marL="182904" marR="182904" marT="91452" marB="91452">
                    <a:lnR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>
                        <a:solidFill>
                          <a:srgbClr val="000000"/>
                        </a:solidFill>
                      </a:endParaRPr>
                    </a:p>
                  </a:txBody>
                  <a:tcPr marL="182904" marR="182904" marT="91452" marB="91452">
                    <a:lnL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1pPr>
                      <a:lvl2pPr marL="914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2pPr>
                      <a:lvl3pPr marL="1828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3pPr>
                      <a:lvl4pPr marL="2743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4pPr>
                      <a:lvl5pPr marL="36576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5pPr>
                      <a:lvl6pPr marL="45720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6pPr>
                      <a:lvl7pPr marL="54864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7pPr>
                      <a:lvl8pPr marL="64008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8pPr>
                      <a:lvl9pPr marL="7315200" algn="l" defTabSz="1828800" rtl="0" eaLnBrk="1" latinLnBrk="0" hangingPunct="1">
                        <a:defRPr sz="3600" kern="1200">
                          <a:solidFill>
                            <a:schemeClr val="dk1"/>
                          </a:solidFill>
                          <a:latin typeface="Rockwell" panose="02060603020205020403"/>
                        </a:defRPr>
                      </a:lvl9pPr>
                    </a:lstStyle>
                    <a:p>
                      <a:r>
                        <a:rPr lang="en-US" sz="2600">
                          <a:solidFill>
                            <a:srgbClr val="000000"/>
                          </a:solidFill>
                        </a:rPr>
                        <a:t>Cosine</a:t>
                      </a:r>
                    </a:p>
                  </a:txBody>
                  <a:tcPr marL="182904" marR="182904" marT="91452" marB="9145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0264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F0C83B-3DB7-C34F-A961-E9E2AC71D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276914"/>
              </p:ext>
            </p:extLst>
          </p:nvPr>
        </p:nvGraphicFramePr>
        <p:xfrm>
          <a:off x="12002689" y="3637766"/>
          <a:ext cx="11315680" cy="6564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07F0F5-3B13-8E49-9380-C92D03C9E6C1}"/>
              </a:ext>
            </a:extLst>
          </p:cNvPr>
          <p:cNvSpPr/>
          <p:nvPr/>
        </p:nvSpPr>
        <p:spPr>
          <a:xfrm>
            <a:off x="12193587" y="10501114"/>
            <a:ext cx="11315680" cy="51061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9B00"/>
                </a:solidFill>
              </a:rPr>
              <a:t> Significant decrease </a:t>
            </a:r>
            <a:r>
              <a:rPr lang="en-US"/>
              <a:t>in errors as illustrated below </a:t>
            </a:r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9B00"/>
                </a:solidFill>
              </a:rPr>
              <a:t>Increased accuracy </a:t>
            </a:r>
            <a:r>
              <a:rPr lang="en-US"/>
              <a:t>in predictions</a:t>
            </a:r>
            <a:r>
              <a:rPr lang="en-US" sz="4400">
                <a:solidFill>
                  <a:srgbClr val="009B00"/>
                </a:solidFill>
              </a:rPr>
              <a:t> </a:t>
            </a:r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Users receive recommendations that are more likely to be what they like</a:t>
            </a:r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This leads to </a:t>
            </a:r>
            <a:r>
              <a:rPr lang="en-US">
                <a:solidFill>
                  <a:srgbClr val="009B00"/>
                </a:solidFill>
              </a:rPr>
              <a:t>increase in sales </a:t>
            </a:r>
            <a:r>
              <a:rPr lang="en-US"/>
              <a:t>and a better </a:t>
            </a:r>
            <a:r>
              <a:rPr lang="en-US">
                <a:solidFill>
                  <a:srgbClr val="009B00"/>
                </a:solidFill>
              </a:rPr>
              <a:t>customer experience 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792BA-358F-164C-B13E-CB455DD78122}"/>
              </a:ext>
            </a:extLst>
          </p:cNvPr>
          <p:cNvSpPr txBox="1"/>
          <p:nvPr/>
        </p:nvSpPr>
        <p:spPr>
          <a:xfrm>
            <a:off x="1834775" y="10664309"/>
            <a:ext cx="8146473" cy="13326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/>
              <a:t>19.7%</a:t>
            </a:r>
            <a:r>
              <a:rPr lang="en-US" sz="4000">
                <a:solidFill>
                  <a:srgbClr val="009B00"/>
                </a:solidFill>
              </a:rPr>
              <a:t> </a:t>
            </a:r>
            <a:r>
              <a:rPr lang="en-US" sz="4000"/>
              <a:t>increase in accuracy from the base model to out final model</a:t>
            </a:r>
            <a:endParaRPr lang="en-US" sz="4000">
              <a:solidFill>
                <a:srgbClr val="009B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0D2E35-D67A-824E-829C-2F5AD51946CE}"/>
              </a:ext>
            </a:extLst>
          </p:cNvPr>
          <p:cNvCxnSpPr/>
          <p:nvPr/>
        </p:nvCxnSpPr>
        <p:spPr>
          <a:xfrm>
            <a:off x="11139054" y="3745426"/>
            <a:ext cx="0" cy="11642654"/>
          </a:xfrm>
          <a:prstGeom prst="line">
            <a:avLst/>
          </a:prstGeom>
          <a:ln w="19050">
            <a:solidFill>
              <a:srgbClr val="00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7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6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7" grpId="0"/>
          <p:bldGraphic spid="10" grpId="0">
            <p:bldAsOne/>
          </p:bldGraphic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68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7" grpId="0"/>
          <p:bldGraphic spid="10" grpId="0">
            <p:bldAsOne/>
          </p:bldGraphic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F686B1E-040F-5B4A-872F-7954908FB96B}"/>
              </a:ext>
            </a:extLst>
          </p:cNvPr>
          <p:cNvSpPr txBox="1"/>
          <p:nvPr/>
        </p:nvSpPr>
        <p:spPr>
          <a:xfrm>
            <a:off x="1548352" y="1629212"/>
            <a:ext cx="125812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Google Recommend – Google Reviews </a:t>
            </a:r>
            <a:endParaRPr kumimoji="0" lang="en-US" sz="800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7000">
                    <a:srgbClr val="AAFFA9">
                      <a:lumMod val="97000"/>
                      <a:lumOff val="3000"/>
                    </a:srgbClr>
                  </a:gs>
                  <a:gs pos="99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836229-2870-5047-8030-6A31CEE5A37C}"/>
              </a:ext>
            </a:extLst>
          </p:cNvPr>
          <p:cNvCxnSpPr>
            <a:cxnSpLocks/>
          </p:cNvCxnSpPr>
          <p:nvPr/>
        </p:nvCxnSpPr>
        <p:spPr>
          <a:xfrm flipH="1">
            <a:off x="4019563" y="9626353"/>
            <a:ext cx="6823763" cy="2802491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1FA9E3-BD7B-514C-BAE2-571E343A9DF5}"/>
              </a:ext>
            </a:extLst>
          </p:cNvPr>
          <p:cNvCxnSpPr>
            <a:cxnSpLocks/>
          </p:cNvCxnSpPr>
          <p:nvPr/>
        </p:nvCxnSpPr>
        <p:spPr>
          <a:xfrm>
            <a:off x="12193588" y="9170742"/>
            <a:ext cx="4454872" cy="3202254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1527D1-675F-2542-B667-A3779F6E4B05}"/>
              </a:ext>
            </a:extLst>
          </p:cNvPr>
          <p:cNvCxnSpPr>
            <a:cxnSpLocks/>
          </p:cNvCxnSpPr>
          <p:nvPr/>
        </p:nvCxnSpPr>
        <p:spPr>
          <a:xfrm flipV="1">
            <a:off x="12037496" y="6235854"/>
            <a:ext cx="4415902" cy="2570958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0FD97C-F28B-8A4C-BCC2-9DC1DD465DB5}"/>
              </a:ext>
            </a:extLst>
          </p:cNvPr>
          <p:cNvCxnSpPr>
            <a:cxnSpLocks/>
          </p:cNvCxnSpPr>
          <p:nvPr/>
        </p:nvCxnSpPr>
        <p:spPr>
          <a:xfrm flipH="1" flipV="1">
            <a:off x="3954742" y="5920161"/>
            <a:ext cx="8092579" cy="3728099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1AC5DC-93CE-004A-ACBA-6994F54429A7}"/>
              </a:ext>
            </a:extLst>
          </p:cNvPr>
          <p:cNvGrpSpPr/>
          <p:nvPr/>
        </p:nvGrpSpPr>
        <p:grpSpPr>
          <a:xfrm>
            <a:off x="9390534" y="6149376"/>
            <a:ext cx="5595805" cy="5562692"/>
            <a:chOff x="9395685" y="3992717"/>
            <a:chExt cx="5595805" cy="55626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FEB604F-2E1A-CE48-B858-65746BF4D401}"/>
                </a:ext>
              </a:extLst>
            </p:cNvPr>
            <p:cNvGrpSpPr/>
            <p:nvPr/>
          </p:nvGrpSpPr>
          <p:grpSpPr>
            <a:xfrm>
              <a:off x="9395685" y="3992717"/>
              <a:ext cx="5595805" cy="5562692"/>
              <a:chOff x="8451075" y="2889337"/>
              <a:chExt cx="7485029" cy="7440738"/>
            </a:xfrm>
          </p:grpSpPr>
          <p:sp>
            <p:nvSpPr>
              <p:cNvPr id="51" name="Freeform: Shape 73">
                <a:extLst>
                  <a:ext uri="{FF2B5EF4-FFF2-40B4-BE49-F238E27FC236}">
                    <a16:creationId xmlns:a16="http://schemas.microsoft.com/office/drawing/2014/main" id="{F1C9EA24-34D0-BB48-85BE-D5331DCBB7FF}"/>
                  </a:ext>
                </a:extLst>
              </p:cNvPr>
              <p:cNvSpPr/>
              <p:nvPr/>
            </p:nvSpPr>
            <p:spPr>
              <a:xfrm>
                <a:off x="9167495" y="3709750"/>
                <a:ext cx="6057900" cy="6019801"/>
              </a:xfrm>
              <a:custGeom>
                <a:avLst/>
                <a:gdLst>
                  <a:gd name="connsiteX0" fmla="*/ 6057900 w 6057900"/>
                  <a:gd name="connsiteY0" fmla="*/ 3009900 h 6019800"/>
                  <a:gd name="connsiteX1" fmla="*/ 3028950 w 6057900"/>
                  <a:gd name="connsiteY1" fmla="*/ 6019800 h 6019800"/>
                  <a:gd name="connsiteX2" fmla="*/ 0 w 6057900"/>
                  <a:gd name="connsiteY2" fmla="*/ 3009900 h 6019800"/>
                  <a:gd name="connsiteX3" fmla="*/ 3028950 w 6057900"/>
                  <a:gd name="connsiteY3" fmla="*/ 0 h 6019800"/>
                  <a:gd name="connsiteX4" fmla="*/ 6057900 w 6057900"/>
                  <a:gd name="connsiteY4" fmla="*/ 3009900 h 60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0" h="6019800">
                    <a:moveTo>
                      <a:pt x="6057900" y="3009900"/>
                    </a:moveTo>
                    <a:cubicBezTo>
                      <a:pt x="6057900" y="4672222"/>
                      <a:pt x="4701793" y="6019800"/>
                      <a:pt x="3028950" y="6019800"/>
                    </a:cubicBezTo>
                    <a:cubicBezTo>
                      <a:pt x="1356107" y="6019800"/>
                      <a:pt x="0" y="4672222"/>
                      <a:pt x="0" y="3009900"/>
                    </a:cubicBezTo>
                    <a:cubicBezTo>
                      <a:pt x="0" y="1347578"/>
                      <a:pt x="1356107" y="0"/>
                      <a:pt x="3028950" y="0"/>
                    </a:cubicBezTo>
                    <a:cubicBezTo>
                      <a:pt x="4701793" y="0"/>
                      <a:pt x="6057900" y="1347578"/>
                      <a:pt x="6057900" y="3009900"/>
                    </a:cubicBezTo>
                    <a:close/>
                  </a:path>
                </a:pathLst>
              </a:custGeom>
              <a:solidFill>
                <a:srgbClr val="EFF9FB"/>
              </a:solidFill>
              <a:ln w="9525" cap="flat">
                <a:noFill/>
                <a:prstDash val="solid"/>
                <a:miter/>
              </a:ln>
              <a:effectLst>
                <a:softEdge rad="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74">
                <a:extLst>
                  <a:ext uri="{FF2B5EF4-FFF2-40B4-BE49-F238E27FC236}">
                    <a16:creationId xmlns:a16="http://schemas.microsoft.com/office/drawing/2014/main" id="{C042E598-B402-054B-B2C1-086E5B66B6D2}"/>
                  </a:ext>
                </a:extLst>
              </p:cNvPr>
              <p:cNvSpPr/>
              <p:nvPr/>
            </p:nvSpPr>
            <p:spPr>
              <a:xfrm>
                <a:off x="9075077" y="3848107"/>
                <a:ext cx="6237023" cy="6204984"/>
              </a:xfrm>
              <a:custGeom>
                <a:avLst/>
                <a:gdLst>
                  <a:gd name="connsiteX0" fmla="*/ 5568315 w 5562600"/>
                  <a:gd name="connsiteY0" fmla="*/ 2767013 h 5534025"/>
                  <a:gd name="connsiteX1" fmla="*/ 2784158 w 5562600"/>
                  <a:gd name="connsiteY1" fmla="*/ 5534025 h 5534025"/>
                  <a:gd name="connsiteX2" fmla="*/ 0 w 5562600"/>
                  <a:gd name="connsiteY2" fmla="*/ 2767013 h 5534025"/>
                  <a:gd name="connsiteX3" fmla="*/ 2784158 w 5562600"/>
                  <a:gd name="connsiteY3" fmla="*/ 0 h 5534025"/>
                  <a:gd name="connsiteX4" fmla="*/ 5568315 w 5562600"/>
                  <a:gd name="connsiteY4" fmla="*/ 2767013 h 553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600" h="5534025">
                    <a:moveTo>
                      <a:pt x="5568315" y="2767013"/>
                    </a:moveTo>
                    <a:cubicBezTo>
                      <a:pt x="5568315" y="4295192"/>
                      <a:pt x="4321805" y="5534025"/>
                      <a:pt x="2784158" y="5534025"/>
                    </a:cubicBezTo>
                    <a:cubicBezTo>
                      <a:pt x="1246510" y="5534025"/>
                      <a:pt x="0" y="4295192"/>
                      <a:pt x="0" y="2767013"/>
                    </a:cubicBezTo>
                    <a:cubicBezTo>
                      <a:pt x="0" y="1238834"/>
                      <a:pt x="1246510" y="0"/>
                      <a:pt x="2784158" y="0"/>
                    </a:cubicBezTo>
                    <a:cubicBezTo>
                      <a:pt x="4321805" y="0"/>
                      <a:pt x="5568315" y="1238834"/>
                      <a:pt x="5568315" y="2767013"/>
                    </a:cubicBezTo>
                    <a:close/>
                  </a:path>
                </a:pathLst>
              </a:custGeom>
              <a:gradFill flip="none" rotWithShape="1">
                <a:gsLst>
                  <a:gs pos="43000">
                    <a:srgbClr val="EFF9FB"/>
                  </a:gs>
                  <a:gs pos="0">
                    <a:srgbClr val="FBDBEA"/>
                  </a:gs>
                </a:gsLst>
                <a:lin ang="16200000" scaled="1"/>
                <a:tileRect/>
              </a:gradFill>
              <a:ln w="9525" cap="flat">
                <a:noFill/>
                <a:prstDash val="solid"/>
                <a:miter/>
              </a:ln>
              <a:effectLst>
                <a:softEdge rad="38100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75">
                <a:extLst>
                  <a:ext uri="{FF2B5EF4-FFF2-40B4-BE49-F238E27FC236}">
                    <a16:creationId xmlns:a16="http://schemas.microsoft.com/office/drawing/2014/main" id="{C9C55997-C383-EE4E-8565-5C342D211291}"/>
                  </a:ext>
                </a:extLst>
              </p:cNvPr>
              <p:cNvSpPr/>
              <p:nvPr/>
            </p:nvSpPr>
            <p:spPr>
              <a:xfrm>
                <a:off x="8451075" y="2889337"/>
                <a:ext cx="7485029" cy="7440738"/>
              </a:xfrm>
              <a:custGeom>
                <a:avLst/>
                <a:gdLst>
                  <a:gd name="connsiteX0" fmla="*/ 4831080 w 4829175"/>
                  <a:gd name="connsiteY0" fmla="*/ 2400300 h 4800600"/>
                  <a:gd name="connsiteX1" fmla="*/ 2415540 w 4829175"/>
                  <a:gd name="connsiteY1" fmla="*/ 4800600 h 4800600"/>
                  <a:gd name="connsiteX2" fmla="*/ 0 w 4829175"/>
                  <a:gd name="connsiteY2" fmla="*/ 2400300 h 4800600"/>
                  <a:gd name="connsiteX3" fmla="*/ 2415540 w 4829175"/>
                  <a:gd name="connsiteY3" fmla="*/ 0 h 4800600"/>
                  <a:gd name="connsiteX4" fmla="*/ 4831080 w 4829175"/>
                  <a:gd name="connsiteY4" fmla="*/ 2400300 h 48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175" h="4800600">
                    <a:moveTo>
                      <a:pt x="4831080" y="2400300"/>
                    </a:moveTo>
                    <a:cubicBezTo>
                      <a:pt x="4831080" y="3725949"/>
                      <a:pt x="3749606" y="4800600"/>
                      <a:pt x="2415540" y="4800600"/>
                    </a:cubicBezTo>
                    <a:cubicBezTo>
                      <a:pt x="1081474" y="4800600"/>
                      <a:pt x="0" y="3725949"/>
                      <a:pt x="0" y="2400300"/>
                    </a:cubicBezTo>
                    <a:cubicBezTo>
                      <a:pt x="0" y="1074651"/>
                      <a:pt x="1081474" y="0"/>
                      <a:pt x="2415540" y="0"/>
                    </a:cubicBezTo>
                    <a:cubicBezTo>
                      <a:pt x="3749606" y="0"/>
                      <a:pt x="4831080" y="1074651"/>
                      <a:pt x="4831080" y="24003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FF9FB"/>
                  </a:gs>
                  <a:gs pos="0">
                    <a:srgbClr val="B0A9DB"/>
                  </a:gs>
                </a:gsLst>
                <a:lin ang="16200000" scaled="1"/>
              </a:gradFill>
              <a:ln w="9525" cap="flat">
                <a:noFill/>
                <a:prstDash val="solid"/>
                <a:miter/>
              </a:ln>
              <a:effectLst>
                <a:softEdge rad="77470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76">
                <a:extLst>
                  <a:ext uri="{FF2B5EF4-FFF2-40B4-BE49-F238E27FC236}">
                    <a16:creationId xmlns:a16="http://schemas.microsoft.com/office/drawing/2014/main" id="{9485AAE8-9D05-3649-A6E0-9F7140EC1915}"/>
                  </a:ext>
                </a:extLst>
              </p:cNvPr>
              <p:cNvSpPr/>
              <p:nvPr/>
            </p:nvSpPr>
            <p:spPr>
              <a:xfrm>
                <a:off x="9663795" y="3421389"/>
                <a:ext cx="5059585" cy="5036536"/>
              </a:xfrm>
              <a:custGeom>
                <a:avLst/>
                <a:gdLst>
                  <a:gd name="connsiteX0" fmla="*/ 4189095 w 4181475"/>
                  <a:gd name="connsiteY0" fmla="*/ 2081213 h 4162425"/>
                  <a:gd name="connsiteX1" fmla="*/ 2094548 w 4181475"/>
                  <a:gd name="connsiteY1" fmla="*/ 4162425 h 4162425"/>
                  <a:gd name="connsiteX2" fmla="*/ 0 w 4181475"/>
                  <a:gd name="connsiteY2" fmla="*/ 2081213 h 4162425"/>
                  <a:gd name="connsiteX3" fmla="*/ 2094548 w 4181475"/>
                  <a:gd name="connsiteY3" fmla="*/ 0 h 4162425"/>
                  <a:gd name="connsiteX4" fmla="*/ 4189095 w 4181475"/>
                  <a:gd name="connsiteY4" fmla="*/ 2081213 h 416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1475" h="4162425">
                    <a:moveTo>
                      <a:pt x="4189095" y="2081213"/>
                    </a:moveTo>
                    <a:cubicBezTo>
                      <a:pt x="4189095" y="3230635"/>
                      <a:pt x="3251335" y="4162425"/>
                      <a:pt x="2094548" y="4162425"/>
                    </a:cubicBezTo>
                    <a:cubicBezTo>
                      <a:pt x="937761" y="4162425"/>
                      <a:pt x="0" y="3230635"/>
                      <a:pt x="0" y="2081213"/>
                    </a:cubicBezTo>
                    <a:cubicBezTo>
                      <a:pt x="0" y="931791"/>
                      <a:pt x="937761" y="0"/>
                      <a:pt x="2094548" y="0"/>
                    </a:cubicBezTo>
                    <a:cubicBezTo>
                      <a:pt x="3251335" y="0"/>
                      <a:pt x="4189095" y="931791"/>
                      <a:pt x="4189095" y="208121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66000"/>
                    </a:srgbClr>
                  </a:gs>
                  <a:gs pos="0">
                    <a:srgbClr val="B0A9DB">
                      <a:alpha val="0"/>
                    </a:srgbClr>
                  </a:gs>
                </a:gsLst>
                <a:lin ang="16200000" scaled="1"/>
              </a:gradFill>
              <a:ln w="9525" cap="flat">
                <a:noFill/>
                <a:prstDash val="solid"/>
                <a:miter/>
              </a:ln>
              <a:effectLst>
                <a:softEdge rad="50800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83A726-9ABD-1548-B67C-6BD0B2B73903}"/>
                </a:ext>
              </a:extLst>
            </p:cNvPr>
            <p:cNvSpPr/>
            <p:nvPr/>
          </p:nvSpPr>
          <p:spPr>
            <a:xfrm>
              <a:off x="12101227" y="4972875"/>
              <a:ext cx="184730" cy="37702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314792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C247CA-B12F-D347-8CE4-B53445A8A6FD}"/>
              </a:ext>
            </a:extLst>
          </p:cNvPr>
          <p:cNvSpPr/>
          <p:nvPr/>
        </p:nvSpPr>
        <p:spPr>
          <a:xfrm>
            <a:off x="3775919" y="5560189"/>
            <a:ext cx="11315680" cy="7868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9B00"/>
                </a:solidFill>
              </a:rPr>
              <a:t> </a:t>
            </a:r>
            <a:r>
              <a:rPr lang="en-US"/>
              <a:t>It is a traditional approach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6DD7A2-4891-8744-89AC-B51145C526C6}"/>
              </a:ext>
            </a:extLst>
          </p:cNvPr>
          <p:cNvSpPr/>
          <p:nvPr/>
        </p:nvSpPr>
        <p:spPr>
          <a:xfrm>
            <a:off x="15196858" y="5127746"/>
            <a:ext cx="5858042" cy="30194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The first step is information retrieval – the reviews are collected from users 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44A27E-A792-DD4A-A150-601DDD8B82E1}"/>
              </a:ext>
            </a:extLst>
          </p:cNvPr>
          <p:cNvSpPr/>
          <p:nvPr/>
        </p:nvSpPr>
        <p:spPr>
          <a:xfrm>
            <a:off x="3668523" y="12008928"/>
            <a:ext cx="6318596" cy="227523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At the end, customers are recommended their choice of restaurant</a:t>
            </a:r>
            <a:endParaRPr lang="en-US" sz="4400">
              <a:solidFill>
                <a:srgbClr val="009B00"/>
              </a:solidFill>
            </a:endParaRPr>
          </a:p>
        </p:txBody>
      </p:sp>
      <p:pic>
        <p:nvPicPr>
          <p:cNvPr id="84" name="Picture 83" descr="Logo&#10;&#10;Description automatically generated">
            <a:extLst>
              <a:ext uri="{FF2B5EF4-FFF2-40B4-BE49-F238E27FC236}">
                <a16:creationId xmlns:a16="http://schemas.microsoft.com/office/drawing/2014/main" id="{27215E4B-1BF1-E84B-8C6D-6EC65B18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17" y="7332636"/>
            <a:ext cx="5898620" cy="336405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318D8EBA-FE73-7642-B226-54F3A99ED69C}"/>
              </a:ext>
            </a:extLst>
          </p:cNvPr>
          <p:cNvSpPr/>
          <p:nvPr/>
        </p:nvSpPr>
        <p:spPr>
          <a:xfrm>
            <a:off x="15751594" y="11719174"/>
            <a:ext cx="5858042" cy="30194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Users are not connected to each other – they cannot communicate with each other</a:t>
            </a:r>
            <a:endParaRPr lang="en-US" sz="4400">
              <a:solidFill>
                <a:srgbClr val="009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5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55" grpId="0"/>
          <p:bldP spid="56" grpId="0"/>
          <p:bldP spid="58" grpId="0"/>
          <p:bldP spid="8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3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  <p:bldP spid="55" grpId="0"/>
          <p:bldP spid="56" grpId="0"/>
          <p:bldP spid="58" grpId="0"/>
          <p:bldP spid="8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C3F97510-5E2B-9B4C-9119-5C4470725CBC}"/>
              </a:ext>
            </a:extLst>
          </p:cNvPr>
          <p:cNvSpPr txBox="1"/>
          <p:nvPr/>
        </p:nvSpPr>
        <p:spPr>
          <a:xfrm>
            <a:off x="5201246" y="1497045"/>
            <a:ext cx="13984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Commercial viability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5E813-3D93-DF4F-9084-5706B09AE357}"/>
              </a:ext>
            </a:extLst>
          </p:cNvPr>
          <p:cNvSpPr/>
          <p:nvPr/>
        </p:nvSpPr>
        <p:spPr>
          <a:xfrm>
            <a:off x="3063671" y="4671637"/>
            <a:ext cx="11315680" cy="10640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-457233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30" b="0" i="0" u="none" strike="noStrike" kern="1200" cap="none" spc="0" normalizeH="0" baseline="0" noProof="0">
                <a:ln>
                  <a:noFill/>
                </a:ln>
                <a:solidFill>
                  <a:srgbClr val="009B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0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Google homepage has a section for personalized</a:t>
            </a:r>
            <a:r>
              <a:rPr kumimoji="0" lang="en-US" sz="403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40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restaurant</a:t>
            </a:r>
            <a:r>
              <a:rPr kumimoji="0" lang="en-US" sz="403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recommendations.</a:t>
            </a:r>
            <a:endParaRPr kumimoji="0" lang="en-US" sz="403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Tx/>
              <a:buNone/>
              <a:tabLst/>
              <a:defRPr/>
            </a:pPr>
            <a:endParaRPr kumimoji="0" lang="en-US" sz="403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457233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pay per</a:t>
            </a:r>
            <a:r>
              <a:rPr kumimoji="0" lang="en-US" sz="403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click (PPC) is more optimized as restaurants on Google can reach out to more relevant customers.</a:t>
            </a:r>
            <a:endParaRPr kumimoji="0" lang="en-US" sz="403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Tx/>
              <a:buNone/>
              <a:tabLst/>
              <a:defRPr/>
            </a:pPr>
            <a:endParaRPr kumimoji="0" lang="en-US" sz="403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457233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03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Businesses</a:t>
            </a:r>
            <a:r>
              <a:rPr kumimoji="0" lang="en-US" sz="403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benefit from organic growth as customers interested in their products are brought to their site.</a:t>
            </a:r>
            <a:endParaRPr kumimoji="0" lang="en-US" sz="403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Tx/>
              <a:buNone/>
              <a:tabLst/>
              <a:defRPr/>
            </a:pPr>
            <a:endParaRPr kumimoji="0" lang="en-US" sz="403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457233" algn="l" defTabSz="204784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lang="en-US">
                <a:solidFill>
                  <a:srgbClr val="FFFFFF"/>
                </a:solidFill>
                <a:latin typeface="Calibri"/>
              </a:rPr>
              <a:t>Small restaurants with a smaller number of reviews have better outreach on Google. 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009B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D9D618-E98F-5947-84DC-036C8C87312B}"/>
              </a:ext>
            </a:extLst>
          </p:cNvPr>
          <p:cNvCxnSpPr/>
          <p:nvPr/>
        </p:nvCxnSpPr>
        <p:spPr>
          <a:xfrm>
            <a:off x="15285378" y="4266424"/>
            <a:ext cx="0" cy="11642654"/>
          </a:xfrm>
          <a:prstGeom prst="line">
            <a:avLst/>
          </a:prstGeom>
          <a:ln w="19050">
            <a:solidFill>
              <a:srgbClr val="00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EC763-25DE-F442-83D8-08F0C0267F2A}"/>
              </a:ext>
            </a:extLst>
          </p:cNvPr>
          <p:cNvGrpSpPr/>
          <p:nvPr/>
        </p:nvGrpSpPr>
        <p:grpSpPr>
          <a:xfrm>
            <a:off x="15302004" y="6759517"/>
            <a:ext cx="6982616" cy="6464590"/>
            <a:chOff x="15302004" y="6759517"/>
            <a:chExt cx="6982616" cy="64645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AA1793-DBF0-0A46-BC3C-71DA9BA7BDA2}"/>
                </a:ext>
              </a:extLst>
            </p:cNvPr>
            <p:cNvGrpSpPr/>
            <p:nvPr/>
          </p:nvGrpSpPr>
          <p:grpSpPr>
            <a:xfrm>
              <a:off x="15302004" y="6759517"/>
              <a:ext cx="6481482" cy="6464590"/>
              <a:chOff x="1260256" y="4945824"/>
              <a:chExt cx="4686593" cy="467437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2E663E3-BF49-894F-A7CF-746763896B4A}"/>
                  </a:ext>
                </a:extLst>
              </p:cNvPr>
              <p:cNvSpPr/>
              <p:nvPr/>
            </p:nvSpPr>
            <p:spPr>
              <a:xfrm>
                <a:off x="2149803" y="5823157"/>
                <a:ext cx="3797046" cy="3797046"/>
              </a:xfrm>
              <a:prstGeom prst="ellipse">
                <a:avLst/>
              </a:prstGeom>
              <a:gradFill>
                <a:gsLst>
                  <a:gs pos="100000">
                    <a:srgbClr val="272E3A">
                      <a:alpha val="0"/>
                    </a:srgbClr>
                  </a:gs>
                  <a:gs pos="0">
                    <a:srgbClr val="272E3A">
                      <a:alpha val="17000"/>
                    </a:srgbClr>
                  </a:gs>
                  <a:gs pos="42000">
                    <a:srgbClr val="272E3A">
                      <a:alpha val="55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innerShdw blurRad="685800">
                  <a:prstClr val="black">
                    <a:alpha val="24000"/>
                  </a:prstClr>
                </a:innerShdw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7907321-9A48-1F4E-AD6B-F170B1BC34F0}"/>
                  </a:ext>
                </a:extLst>
              </p:cNvPr>
              <p:cNvSpPr/>
              <p:nvPr/>
            </p:nvSpPr>
            <p:spPr>
              <a:xfrm>
                <a:off x="2322396" y="5357565"/>
                <a:ext cx="3451860" cy="3989639"/>
              </a:xfrm>
              <a:prstGeom prst="ellipse">
                <a:avLst/>
              </a:prstGeom>
              <a:gradFill>
                <a:gsLst>
                  <a:gs pos="100000">
                    <a:srgbClr val="272E3A">
                      <a:alpha val="0"/>
                    </a:srgbClr>
                  </a:gs>
                  <a:gs pos="0">
                    <a:srgbClr val="272E3A">
                      <a:alpha val="17000"/>
                    </a:srgbClr>
                  </a:gs>
                  <a:gs pos="42000">
                    <a:srgbClr val="272E3A">
                      <a:alpha val="55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innerShdw blurRad="685800">
                  <a:prstClr val="black">
                    <a:alpha val="24000"/>
                  </a:prstClr>
                </a:innerShdw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834B953-662A-3941-A5E2-3C1A03BE10E4}"/>
                  </a:ext>
                </a:extLst>
              </p:cNvPr>
              <p:cNvSpPr/>
              <p:nvPr/>
            </p:nvSpPr>
            <p:spPr>
              <a:xfrm>
                <a:off x="2149803" y="4959477"/>
                <a:ext cx="3797046" cy="37970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FA00"/>
                  </a:gs>
                  <a:gs pos="0">
                    <a:srgbClr val="25EFBA">
                      <a:lumMod val="75000"/>
                      <a:lumOff val="2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1181100">
                  <a:schemeClr val="accent1">
                    <a:lumMod val="75000"/>
                    <a:alpha val="5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7" name="Rectangle: Rounded Corners 4">
                <a:extLst>
                  <a:ext uri="{FF2B5EF4-FFF2-40B4-BE49-F238E27FC236}">
                    <a16:creationId xmlns:a16="http://schemas.microsoft.com/office/drawing/2014/main" id="{51BEAD13-C44B-1140-ACBB-F7CD98BD5B28}"/>
                  </a:ext>
                </a:extLst>
              </p:cNvPr>
              <p:cNvSpPr/>
              <p:nvPr/>
            </p:nvSpPr>
            <p:spPr>
              <a:xfrm>
                <a:off x="1260256" y="4945824"/>
                <a:ext cx="4084931" cy="268879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8000">
                    <a:srgbClr val="FFFFFF">
                      <a:alpha val="62000"/>
                    </a:srgbClr>
                  </a:gs>
                  <a:gs pos="59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0EC4839D-5631-9348-8CB1-45AE7A6F9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1098" y="7687403"/>
              <a:ext cx="6253522" cy="3566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9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30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FEB98-892B-455E-A590-A21D51AFF151}"/>
              </a:ext>
            </a:extLst>
          </p:cNvPr>
          <p:cNvCxnSpPr>
            <a:cxnSpLocks/>
          </p:cNvCxnSpPr>
          <p:nvPr/>
        </p:nvCxnSpPr>
        <p:spPr>
          <a:xfrm flipH="1">
            <a:off x="7466422" y="9144000"/>
            <a:ext cx="4713174" cy="2581770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37C169-A868-4050-980C-70DDDCA9FC50}"/>
              </a:ext>
            </a:extLst>
          </p:cNvPr>
          <p:cNvCxnSpPr>
            <a:cxnSpLocks/>
          </p:cNvCxnSpPr>
          <p:nvPr/>
        </p:nvCxnSpPr>
        <p:spPr>
          <a:xfrm>
            <a:off x="12236041" y="9155536"/>
            <a:ext cx="1596347" cy="4158128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E6538D-153C-4C36-AD5F-3AA36151B8EB}"/>
              </a:ext>
            </a:extLst>
          </p:cNvPr>
          <p:cNvCxnSpPr>
            <a:cxnSpLocks/>
          </p:cNvCxnSpPr>
          <p:nvPr/>
        </p:nvCxnSpPr>
        <p:spPr>
          <a:xfrm>
            <a:off x="12193588" y="9170742"/>
            <a:ext cx="5143436" cy="1519096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A30E46-AACF-4578-9D88-3E63F5346AF7}"/>
              </a:ext>
            </a:extLst>
          </p:cNvPr>
          <p:cNvCxnSpPr>
            <a:cxnSpLocks/>
          </p:cNvCxnSpPr>
          <p:nvPr/>
        </p:nvCxnSpPr>
        <p:spPr>
          <a:xfrm flipV="1">
            <a:off x="12189602" y="6561041"/>
            <a:ext cx="4415902" cy="2570958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DB436C-EEA8-4A49-AB84-BBCD76250ADE}"/>
              </a:ext>
            </a:extLst>
          </p:cNvPr>
          <p:cNvCxnSpPr>
            <a:cxnSpLocks/>
          </p:cNvCxnSpPr>
          <p:nvPr/>
        </p:nvCxnSpPr>
        <p:spPr>
          <a:xfrm flipH="1" flipV="1">
            <a:off x="10049844" y="4962702"/>
            <a:ext cx="2141413" cy="4213569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703394-EF69-4814-B7CE-AC8F126EA6B5}"/>
              </a:ext>
            </a:extLst>
          </p:cNvPr>
          <p:cNvCxnSpPr>
            <a:cxnSpLocks/>
          </p:cNvCxnSpPr>
          <p:nvPr/>
        </p:nvCxnSpPr>
        <p:spPr>
          <a:xfrm flipH="1" flipV="1">
            <a:off x="7131357" y="6733668"/>
            <a:ext cx="5062231" cy="2398330"/>
          </a:xfrm>
          <a:prstGeom prst="line">
            <a:avLst/>
          </a:prstGeom>
          <a:ln w="25400">
            <a:solidFill>
              <a:srgbClr val="6279CA">
                <a:alpha val="38824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BE566B-4F00-43E2-9365-0626EAEBAFBB}"/>
              </a:ext>
            </a:extLst>
          </p:cNvPr>
          <p:cNvGrpSpPr/>
          <p:nvPr/>
        </p:nvGrpSpPr>
        <p:grpSpPr>
          <a:xfrm>
            <a:off x="9395685" y="6266715"/>
            <a:ext cx="5595805" cy="5562692"/>
            <a:chOff x="9395685" y="3992717"/>
            <a:chExt cx="5595805" cy="556269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6597514-C4B3-4C34-B320-4EE15921B2D7}"/>
                </a:ext>
              </a:extLst>
            </p:cNvPr>
            <p:cNvGrpSpPr/>
            <p:nvPr/>
          </p:nvGrpSpPr>
          <p:grpSpPr>
            <a:xfrm>
              <a:off x="9395685" y="3992717"/>
              <a:ext cx="5595805" cy="5562692"/>
              <a:chOff x="8451075" y="2889337"/>
              <a:chExt cx="7485029" cy="7440738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AC0C75B-D532-411E-98D0-043F1ACC7115}"/>
                  </a:ext>
                </a:extLst>
              </p:cNvPr>
              <p:cNvSpPr/>
              <p:nvPr/>
            </p:nvSpPr>
            <p:spPr>
              <a:xfrm>
                <a:off x="9167495" y="3709750"/>
                <a:ext cx="6057900" cy="6019801"/>
              </a:xfrm>
              <a:custGeom>
                <a:avLst/>
                <a:gdLst>
                  <a:gd name="connsiteX0" fmla="*/ 6057900 w 6057900"/>
                  <a:gd name="connsiteY0" fmla="*/ 3009900 h 6019800"/>
                  <a:gd name="connsiteX1" fmla="*/ 3028950 w 6057900"/>
                  <a:gd name="connsiteY1" fmla="*/ 6019800 h 6019800"/>
                  <a:gd name="connsiteX2" fmla="*/ 0 w 6057900"/>
                  <a:gd name="connsiteY2" fmla="*/ 3009900 h 6019800"/>
                  <a:gd name="connsiteX3" fmla="*/ 3028950 w 6057900"/>
                  <a:gd name="connsiteY3" fmla="*/ 0 h 6019800"/>
                  <a:gd name="connsiteX4" fmla="*/ 6057900 w 6057900"/>
                  <a:gd name="connsiteY4" fmla="*/ 3009900 h 60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00" h="6019800">
                    <a:moveTo>
                      <a:pt x="6057900" y="3009900"/>
                    </a:moveTo>
                    <a:cubicBezTo>
                      <a:pt x="6057900" y="4672222"/>
                      <a:pt x="4701793" y="6019800"/>
                      <a:pt x="3028950" y="6019800"/>
                    </a:cubicBezTo>
                    <a:cubicBezTo>
                      <a:pt x="1356107" y="6019800"/>
                      <a:pt x="0" y="4672222"/>
                      <a:pt x="0" y="3009900"/>
                    </a:cubicBezTo>
                    <a:cubicBezTo>
                      <a:pt x="0" y="1347578"/>
                      <a:pt x="1356107" y="0"/>
                      <a:pt x="3028950" y="0"/>
                    </a:cubicBezTo>
                    <a:cubicBezTo>
                      <a:pt x="4701793" y="0"/>
                      <a:pt x="6057900" y="1347578"/>
                      <a:pt x="6057900" y="3009900"/>
                    </a:cubicBezTo>
                    <a:close/>
                  </a:path>
                </a:pathLst>
              </a:custGeom>
              <a:solidFill>
                <a:srgbClr val="EFF9FB"/>
              </a:solidFill>
              <a:ln w="9525" cap="flat">
                <a:noFill/>
                <a:prstDash val="solid"/>
                <a:miter/>
              </a:ln>
              <a:effectLst>
                <a:softEdge rad="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2817071-99E3-4282-823D-B7B484C1F04C}"/>
                  </a:ext>
                </a:extLst>
              </p:cNvPr>
              <p:cNvSpPr/>
              <p:nvPr/>
            </p:nvSpPr>
            <p:spPr>
              <a:xfrm>
                <a:off x="9075077" y="3848107"/>
                <a:ext cx="6237023" cy="6204984"/>
              </a:xfrm>
              <a:custGeom>
                <a:avLst/>
                <a:gdLst>
                  <a:gd name="connsiteX0" fmla="*/ 5568315 w 5562600"/>
                  <a:gd name="connsiteY0" fmla="*/ 2767013 h 5534025"/>
                  <a:gd name="connsiteX1" fmla="*/ 2784158 w 5562600"/>
                  <a:gd name="connsiteY1" fmla="*/ 5534025 h 5534025"/>
                  <a:gd name="connsiteX2" fmla="*/ 0 w 5562600"/>
                  <a:gd name="connsiteY2" fmla="*/ 2767013 h 5534025"/>
                  <a:gd name="connsiteX3" fmla="*/ 2784158 w 5562600"/>
                  <a:gd name="connsiteY3" fmla="*/ 0 h 5534025"/>
                  <a:gd name="connsiteX4" fmla="*/ 5568315 w 5562600"/>
                  <a:gd name="connsiteY4" fmla="*/ 2767013 h 553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600" h="5534025">
                    <a:moveTo>
                      <a:pt x="5568315" y="2767013"/>
                    </a:moveTo>
                    <a:cubicBezTo>
                      <a:pt x="5568315" y="4295192"/>
                      <a:pt x="4321805" y="5534025"/>
                      <a:pt x="2784158" y="5534025"/>
                    </a:cubicBezTo>
                    <a:cubicBezTo>
                      <a:pt x="1246510" y="5534025"/>
                      <a:pt x="0" y="4295192"/>
                      <a:pt x="0" y="2767013"/>
                    </a:cubicBezTo>
                    <a:cubicBezTo>
                      <a:pt x="0" y="1238834"/>
                      <a:pt x="1246510" y="0"/>
                      <a:pt x="2784158" y="0"/>
                    </a:cubicBezTo>
                    <a:cubicBezTo>
                      <a:pt x="4321805" y="0"/>
                      <a:pt x="5568315" y="1238834"/>
                      <a:pt x="5568315" y="2767013"/>
                    </a:cubicBezTo>
                    <a:close/>
                  </a:path>
                </a:pathLst>
              </a:custGeom>
              <a:gradFill flip="none" rotWithShape="1">
                <a:gsLst>
                  <a:gs pos="43000">
                    <a:srgbClr val="EFF9FB"/>
                  </a:gs>
                  <a:gs pos="0">
                    <a:srgbClr val="FBDBEA"/>
                  </a:gs>
                </a:gsLst>
                <a:lin ang="16200000" scaled="1"/>
                <a:tileRect/>
              </a:gradFill>
              <a:ln w="9525" cap="flat">
                <a:noFill/>
                <a:prstDash val="solid"/>
                <a:miter/>
              </a:ln>
              <a:effectLst>
                <a:softEdge rad="38100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4010348-B42A-4E02-B82A-6085898DCBB3}"/>
                  </a:ext>
                </a:extLst>
              </p:cNvPr>
              <p:cNvSpPr/>
              <p:nvPr/>
            </p:nvSpPr>
            <p:spPr>
              <a:xfrm>
                <a:off x="8451075" y="2889337"/>
                <a:ext cx="7485029" cy="7440738"/>
              </a:xfrm>
              <a:custGeom>
                <a:avLst/>
                <a:gdLst>
                  <a:gd name="connsiteX0" fmla="*/ 4831080 w 4829175"/>
                  <a:gd name="connsiteY0" fmla="*/ 2400300 h 4800600"/>
                  <a:gd name="connsiteX1" fmla="*/ 2415540 w 4829175"/>
                  <a:gd name="connsiteY1" fmla="*/ 4800600 h 4800600"/>
                  <a:gd name="connsiteX2" fmla="*/ 0 w 4829175"/>
                  <a:gd name="connsiteY2" fmla="*/ 2400300 h 4800600"/>
                  <a:gd name="connsiteX3" fmla="*/ 2415540 w 4829175"/>
                  <a:gd name="connsiteY3" fmla="*/ 0 h 4800600"/>
                  <a:gd name="connsiteX4" fmla="*/ 4831080 w 4829175"/>
                  <a:gd name="connsiteY4" fmla="*/ 2400300 h 48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175" h="4800600">
                    <a:moveTo>
                      <a:pt x="4831080" y="2400300"/>
                    </a:moveTo>
                    <a:cubicBezTo>
                      <a:pt x="4831080" y="3725949"/>
                      <a:pt x="3749606" y="4800600"/>
                      <a:pt x="2415540" y="4800600"/>
                    </a:cubicBezTo>
                    <a:cubicBezTo>
                      <a:pt x="1081474" y="4800600"/>
                      <a:pt x="0" y="3725949"/>
                      <a:pt x="0" y="2400300"/>
                    </a:cubicBezTo>
                    <a:cubicBezTo>
                      <a:pt x="0" y="1074651"/>
                      <a:pt x="1081474" y="0"/>
                      <a:pt x="2415540" y="0"/>
                    </a:cubicBezTo>
                    <a:cubicBezTo>
                      <a:pt x="3749606" y="0"/>
                      <a:pt x="4831080" y="1074651"/>
                      <a:pt x="4831080" y="240030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FF9FB"/>
                  </a:gs>
                  <a:gs pos="0">
                    <a:srgbClr val="B0A9DB"/>
                  </a:gs>
                </a:gsLst>
                <a:lin ang="16200000" scaled="1"/>
              </a:gradFill>
              <a:ln w="9525" cap="flat">
                <a:noFill/>
                <a:prstDash val="solid"/>
                <a:miter/>
              </a:ln>
              <a:effectLst>
                <a:softEdge rad="77470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EA3FE31-529C-46D0-B5C3-9B5D3C5DD092}"/>
                  </a:ext>
                </a:extLst>
              </p:cNvPr>
              <p:cNvSpPr/>
              <p:nvPr/>
            </p:nvSpPr>
            <p:spPr>
              <a:xfrm>
                <a:off x="9663795" y="3421389"/>
                <a:ext cx="5059585" cy="5036536"/>
              </a:xfrm>
              <a:custGeom>
                <a:avLst/>
                <a:gdLst>
                  <a:gd name="connsiteX0" fmla="*/ 4189095 w 4181475"/>
                  <a:gd name="connsiteY0" fmla="*/ 2081213 h 4162425"/>
                  <a:gd name="connsiteX1" fmla="*/ 2094548 w 4181475"/>
                  <a:gd name="connsiteY1" fmla="*/ 4162425 h 4162425"/>
                  <a:gd name="connsiteX2" fmla="*/ 0 w 4181475"/>
                  <a:gd name="connsiteY2" fmla="*/ 2081213 h 4162425"/>
                  <a:gd name="connsiteX3" fmla="*/ 2094548 w 4181475"/>
                  <a:gd name="connsiteY3" fmla="*/ 0 h 4162425"/>
                  <a:gd name="connsiteX4" fmla="*/ 4189095 w 4181475"/>
                  <a:gd name="connsiteY4" fmla="*/ 2081213 h 416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1475" h="4162425">
                    <a:moveTo>
                      <a:pt x="4189095" y="2081213"/>
                    </a:moveTo>
                    <a:cubicBezTo>
                      <a:pt x="4189095" y="3230635"/>
                      <a:pt x="3251335" y="4162425"/>
                      <a:pt x="2094548" y="4162425"/>
                    </a:cubicBezTo>
                    <a:cubicBezTo>
                      <a:pt x="937761" y="4162425"/>
                      <a:pt x="0" y="3230635"/>
                      <a:pt x="0" y="2081213"/>
                    </a:cubicBezTo>
                    <a:cubicBezTo>
                      <a:pt x="0" y="931791"/>
                      <a:pt x="937761" y="0"/>
                      <a:pt x="2094548" y="0"/>
                    </a:cubicBezTo>
                    <a:cubicBezTo>
                      <a:pt x="3251335" y="0"/>
                      <a:pt x="4189095" y="931791"/>
                      <a:pt x="4189095" y="208121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FFFFF">
                      <a:alpha val="66000"/>
                    </a:srgbClr>
                  </a:gs>
                  <a:gs pos="0">
                    <a:srgbClr val="B0A9DB">
                      <a:alpha val="0"/>
                    </a:srgbClr>
                  </a:gs>
                </a:gsLst>
                <a:lin ang="16200000" scaled="1"/>
              </a:gradFill>
              <a:ln w="9525" cap="flat">
                <a:noFill/>
                <a:prstDash val="solid"/>
                <a:miter/>
              </a:ln>
              <a:effectLst>
                <a:softEdge rad="508000"/>
              </a:effectLst>
            </p:spPr>
            <p:txBody>
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2285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8BE0EA-3A27-45B8-87F4-88EA1F1CEE5E}"/>
                </a:ext>
              </a:extLst>
            </p:cNvPr>
            <p:cNvSpPr/>
            <p:nvPr/>
          </p:nvSpPr>
          <p:spPr>
            <a:xfrm>
              <a:off x="12101227" y="4972875"/>
              <a:ext cx="184730" cy="37702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314792"/>
                </a:solidFill>
                <a:effectLst/>
                <a:uLnTx/>
                <a:uFillTx/>
                <a:latin typeface="Designball-Electronic-Device-02" pitchFamily="2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3F97510-5E2B-9B4C-9119-5C4470725CBC}"/>
              </a:ext>
            </a:extLst>
          </p:cNvPr>
          <p:cNvSpPr txBox="1"/>
          <p:nvPr/>
        </p:nvSpPr>
        <p:spPr>
          <a:xfrm>
            <a:off x="5108886" y="802101"/>
            <a:ext cx="139846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Social</a:t>
            </a:r>
            <a:r>
              <a:rPr kumimoji="0" lang="en-US" sz="8000" b="1" i="0" u="none" strike="noStrike" kern="1200" cap="none" spc="0" normalizeH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media restaurant recommender </a:t>
            </a:r>
            <a:endParaRPr kumimoji="0" lang="en-US" sz="800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7000">
                    <a:srgbClr val="AAFFA9">
                      <a:lumMod val="97000"/>
                      <a:lumOff val="3000"/>
                    </a:srgbClr>
                  </a:gs>
                  <a:gs pos="99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957E9C-B8F8-F446-BCAE-81BED948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538" y="7842250"/>
            <a:ext cx="23241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9487CA9-4D6D-134B-A712-DDB4AE9ADDA9}"/>
              </a:ext>
            </a:extLst>
          </p:cNvPr>
          <p:cNvSpPr/>
          <p:nvPr/>
        </p:nvSpPr>
        <p:spPr>
          <a:xfrm>
            <a:off x="9862189" y="4610164"/>
            <a:ext cx="11315680" cy="7868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9B00"/>
                </a:solidFill>
              </a:rPr>
              <a:t> </a:t>
            </a:r>
            <a:r>
              <a:rPr lang="en-US"/>
              <a:t>It is a more modern approach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4A0B55-9E30-4B41-9E6A-9BB5C6CAAC96}"/>
              </a:ext>
            </a:extLst>
          </p:cNvPr>
          <p:cNvSpPr/>
          <p:nvPr/>
        </p:nvSpPr>
        <p:spPr>
          <a:xfrm>
            <a:off x="16469449" y="6149376"/>
            <a:ext cx="5858042" cy="37635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Data is collected of users who interact with restaurant reviews on google e.g., place id, and rating.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CCFC2F-2706-894C-8200-532B33F8735C}"/>
              </a:ext>
            </a:extLst>
          </p:cNvPr>
          <p:cNvSpPr/>
          <p:nvPr/>
        </p:nvSpPr>
        <p:spPr>
          <a:xfrm>
            <a:off x="17184055" y="10294248"/>
            <a:ext cx="5143436" cy="30194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GB"/>
              <a:t>Connects users to posts and other user profiles who reviewed same restaurants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29F3F0-473D-E94D-8D7E-F8B7448C3345}"/>
              </a:ext>
            </a:extLst>
          </p:cNvPr>
          <p:cNvSpPr/>
          <p:nvPr/>
        </p:nvSpPr>
        <p:spPr>
          <a:xfrm>
            <a:off x="10673090" y="13711204"/>
            <a:ext cx="6318596" cy="30194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E.g. Instagram users will be recommended profiles that tagged restaurant in posts or stories.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CDD0F1A-B198-3846-9E16-649840698C74}"/>
              </a:ext>
            </a:extLst>
          </p:cNvPr>
          <p:cNvSpPr/>
          <p:nvPr/>
        </p:nvSpPr>
        <p:spPr>
          <a:xfrm>
            <a:off x="1909946" y="11622334"/>
            <a:ext cx="5809905" cy="37635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Users who share the restaurant id on social media are essentially feeding the algorithm with data.</a:t>
            </a:r>
            <a:endParaRPr lang="en-US" sz="4400">
              <a:solidFill>
                <a:srgbClr val="009B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2AAD64-3285-8C4F-B19A-EE4123A48653}"/>
              </a:ext>
            </a:extLst>
          </p:cNvPr>
          <p:cNvSpPr/>
          <p:nvPr/>
        </p:nvSpPr>
        <p:spPr>
          <a:xfrm>
            <a:off x="1652622" y="5154769"/>
            <a:ext cx="5809905" cy="30194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 algn="ctr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Essentially gives a visual representation to users rather than traditional written reviews on google.</a:t>
            </a:r>
            <a:endParaRPr lang="en-US" sz="4400">
              <a:solidFill>
                <a:srgbClr val="009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4" grpId="0"/>
          <p:bldP spid="85" grpId="0"/>
          <p:bldP spid="86" grpId="0"/>
          <p:bldP spid="87" grpId="0"/>
          <p:bldP spid="88" grpId="0"/>
          <p:bldP spid="8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3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84" grpId="0"/>
          <p:bldP spid="85" grpId="0"/>
          <p:bldP spid="86" grpId="0"/>
          <p:bldP spid="87" grpId="0"/>
          <p:bldP spid="88" grpId="0"/>
          <p:bldP spid="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C3F97510-5E2B-9B4C-9119-5C4470725CBC}"/>
              </a:ext>
            </a:extLst>
          </p:cNvPr>
          <p:cNvSpPr txBox="1"/>
          <p:nvPr/>
        </p:nvSpPr>
        <p:spPr>
          <a:xfrm>
            <a:off x="5201246" y="1497045"/>
            <a:ext cx="13984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Commercial viability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5E813-3D93-DF4F-9084-5706B09AE357}"/>
              </a:ext>
            </a:extLst>
          </p:cNvPr>
          <p:cNvSpPr/>
          <p:nvPr/>
        </p:nvSpPr>
        <p:spPr>
          <a:xfrm>
            <a:off x="11132883" y="4094429"/>
            <a:ext cx="11315680" cy="1064034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9B00"/>
                </a:solidFill>
              </a:rPr>
              <a:t> </a:t>
            </a:r>
            <a:r>
              <a:rPr lang="en-US"/>
              <a:t>Personalized user experience i.e., Better Instagram explore page results.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</a:pPr>
            <a:endParaRPr lang="en-US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Leads to a new purpose for Instagram and less companies hiring media marketing agencies to attract customers.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</a:pPr>
            <a:endParaRPr lang="en-US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Advertisements are a hit or miss with each user it's promoted to.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</a:pPr>
            <a:endParaRPr lang="en-US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D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The recommender in social media would be able to  passively promote restaurants that are more specific to a user rather than general niches.</a:t>
            </a:r>
            <a:endParaRPr lang="en-US" sz="4400">
              <a:solidFill>
                <a:srgbClr val="009B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8E7E39-0176-984B-8F5D-18ABB2A2D67E}"/>
              </a:ext>
            </a:extLst>
          </p:cNvPr>
          <p:cNvGrpSpPr/>
          <p:nvPr/>
        </p:nvGrpSpPr>
        <p:grpSpPr>
          <a:xfrm>
            <a:off x="2874905" y="6759434"/>
            <a:ext cx="6481482" cy="6464590"/>
            <a:chOff x="2874905" y="6759434"/>
            <a:chExt cx="6481482" cy="64645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AA1793-DBF0-0A46-BC3C-71DA9BA7BDA2}"/>
                </a:ext>
              </a:extLst>
            </p:cNvPr>
            <p:cNvGrpSpPr/>
            <p:nvPr/>
          </p:nvGrpSpPr>
          <p:grpSpPr>
            <a:xfrm>
              <a:off x="2874905" y="6759434"/>
              <a:ext cx="6481482" cy="6464590"/>
              <a:chOff x="1260256" y="4945824"/>
              <a:chExt cx="4686593" cy="467437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2E663E3-BF49-894F-A7CF-746763896B4A}"/>
                  </a:ext>
                </a:extLst>
              </p:cNvPr>
              <p:cNvSpPr/>
              <p:nvPr/>
            </p:nvSpPr>
            <p:spPr>
              <a:xfrm>
                <a:off x="2149803" y="5823157"/>
                <a:ext cx="3797046" cy="3797046"/>
              </a:xfrm>
              <a:prstGeom prst="ellipse">
                <a:avLst/>
              </a:prstGeom>
              <a:gradFill>
                <a:gsLst>
                  <a:gs pos="100000">
                    <a:srgbClr val="272E3A">
                      <a:alpha val="0"/>
                    </a:srgbClr>
                  </a:gs>
                  <a:gs pos="0">
                    <a:srgbClr val="272E3A">
                      <a:alpha val="17000"/>
                    </a:srgbClr>
                  </a:gs>
                  <a:gs pos="42000">
                    <a:srgbClr val="272E3A">
                      <a:alpha val="55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innerShdw blurRad="685800">
                  <a:prstClr val="black">
                    <a:alpha val="24000"/>
                  </a:prstClr>
                </a:innerShdw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7907321-9A48-1F4E-AD6B-F170B1BC34F0}"/>
                  </a:ext>
                </a:extLst>
              </p:cNvPr>
              <p:cNvSpPr/>
              <p:nvPr/>
            </p:nvSpPr>
            <p:spPr>
              <a:xfrm>
                <a:off x="2322396" y="5357565"/>
                <a:ext cx="3451860" cy="3989639"/>
              </a:xfrm>
              <a:prstGeom prst="ellipse">
                <a:avLst/>
              </a:prstGeom>
              <a:gradFill>
                <a:gsLst>
                  <a:gs pos="100000">
                    <a:srgbClr val="272E3A">
                      <a:alpha val="0"/>
                    </a:srgbClr>
                  </a:gs>
                  <a:gs pos="0">
                    <a:srgbClr val="272E3A">
                      <a:alpha val="17000"/>
                    </a:srgbClr>
                  </a:gs>
                  <a:gs pos="42000">
                    <a:srgbClr val="272E3A">
                      <a:alpha val="55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innerShdw blurRad="685800">
                  <a:prstClr val="black">
                    <a:alpha val="24000"/>
                  </a:prstClr>
                </a:innerShdw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834B953-662A-3941-A5E2-3C1A03BE10E4}"/>
                  </a:ext>
                </a:extLst>
              </p:cNvPr>
              <p:cNvSpPr/>
              <p:nvPr/>
            </p:nvSpPr>
            <p:spPr>
              <a:xfrm>
                <a:off x="2149803" y="4959477"/>
                <a:ext cx="3797046" cy="37970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FA00"/>
                  </a:gs>
                  <a:gs pos="0">
                    <a:srgbClr val="25EFBA">
                      <a:lumMod val="75000"/>
                      <a:lumOff val="2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1181100">
                  <a:schemeClr val="accent1">
                    <a:lumMod val="75000"/>
                    <a:alpha val="5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27" name="Rectangle: Rounded Corners 4">
                <a:extLst>
                  <a:ext uri="{FF2B5EF4-FFF2-40B4-BE49-F238E27FC236}">
                    <a16:creationId xmlns:a16="http://schemas.microsoft.com/office/drawing/2014/main" id="{51BEAD13-C44B-1140-ACBB-F7CD98BD5B28}"/>
                  </a:ext>
                </a:extLst>
              </p:cNvPr>
              <p:cNvSpPr/>
              <p:nvPr/>
            </p:nvSpPr>
            <p:spPr>
              <a:xfrm>
                <a:off x="1260256" y="4945824"/>
                <a:ext cx="4084931" cy="268879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8000">
                    <a:srgbClr val="FFFFFF">
                      <a:alpha val="62000"/>
                    </a:srgbClr>
                  </a:gs>
                  <a:gs pos="59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FC558A7A-3271-2F46-9337-5F2A56DFE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710" y="8102192"/>
              <a:ext cx="2324100" cy="260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D9D618-E98F-5947-84DC-036C8C87312B}"/>
              </a:ext>
            </a:extLst>
          </p:cNvPr>
          <p:cNvCxnSpPr/>
          <p:nvPr/>
        </p:nvCxnSpPr>
        <p:spPr>
          <a:xfrm>
            <a:off x="10334382" y="3884604"/>
            <a:ext cx="0" cy="11642654"/>
          </a:xfrm>
          <a:prstGeom prst="line">
            <a:avLst/>
          </a:prstGeom>
          <a:ln w="19050">
            <a:solidFill>
              <a:srgbClr val="00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5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30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07789F-F67E-A244-A336-2B950CDF0594}"/>
              </a:ext>
            </a:extLst>
          </p:cNvPr>
          <p:cNvSpPr txBox="1"/>
          <p:nvPr/>
        </p:nvSpPr>
        <p:spPr>
          <a:xfrm>
            <a:off x="4387279" y="1741320"/>
            <a:ext cx="15436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Meet the</a:t>
            </a:r>
            <a:r>
              <a:rPr kumimoji="0" lang="en-US" sz="8000" b="1" i="0" u="none" strike="noStrike" kern="1200" cap="none" spc="0" normalizeH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team</a:t>
            </a:r>
            <a:endParaRPr kumimoji="0" lang="en-US" sz="800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7000">
                    <a:srgbClr val="AAFFA9">
                      <a:lumMod val="97000"/>
                      <a:lumOff val="3000"/>
                    </a:srgbClr>
                  </a:gs>
                  <a:gs pos="99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402E71-A6C6-344A-8DC5-9CF411350462}"/>
              </a:ext>
            </a:extLst>
          </p:cNvPr>
          <p:cNvGrpSpPr/>
          <p:nvPr/>
        </p:nvGrpSpPr>
        <p:grpSpPr>
          <a:xfrm>
            <a:off x="1233217" y="3159831"/>
            <a:ext cx="6969442" cy="7358313"/>
            <a:chOff x="1632237" y="4959477"/>
            <a:chExt cx="4314612" cy="466072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2A0140-16E2-EA41-8B07-3C9D98C80D02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6306EA-CAE4-E943-BEC4-F6CAB80E8CF5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9C7434-DA75-DC44-9C67-A1365F2B0C96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rgbClr val="00FA00"/>
                </a:gs>
                <a:gs pos="0">
                  <a:schemeClr val="bg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181100">
                <a:schemeClr val="accent1">
                  <a:lumMod val="75000"/>
                  <a:alpha val="5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F782204A-C90B-9645-B866-B714512AD117}"/>
                </a:ext>
              </a:extLst>
            </p:cNvPr>
            <p:cNvSpPr/>
            <p:nvPr/>
          </p:nvSpPr>
          <p:spPr>
            <a:xfrm>
              <a:off x="1632237" y="5109696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pic>
        <p:nvPicPr>
          <p:cNvPr id="9" name="Picture 8" descr="A picture containing person, person, white, arch&#10;&#10;Description automatically generated">
            <a:extLst>
              <a:ext uri="{FF2B5EF4-FFF2-40B4-BE49-F238E27FC236}">
                <a16:creationId xmlns:a16="http://schemas.microsoft.com/office/drawing/2014/main" id="{9E76AF9C-80CD-BE4B-9748-AD0C8A8C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8" y="3396995"/>
            <a:ext cx="5490825" cy="549082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304E2CD-27D4-BE4D-B73F-1BFBEAEA798A}"/>
              </a:ext>
            </a:extLst>
          </p:cNvPr>
          <p:cNvGrpSpPr/>
          <p:nvPr/>
        </p:nvGrpSpPr>
        <p:grpSpPr>
          <a:xfrm>
            <a:off x="15348486" y="3164256"/>
            <a:ext cx="6969442" cy="7358313"/>
            <a:chOff x="1632237" y="4959477"/>
            <a:chExt cx="4314612" cy="466072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0B8CA9D-C6E9-544A-942C-B0FE49198741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B59F79-25BC-1D4E-A847-DBC8DB3B3830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FD1FD0E-4A36-D54F-AFD2-B899A1726EC6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rgbClr val="00FA00"/>
                </a:gs>
                <a:gs pos="0">
                  <a:schemeClr val="bg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181100">
                <a:schemeClr val="accent1">
                  <a:lumMod val="75000"/>
                  <a:alpha val="5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1C48430D-22DA-B648-AF9E-2DA73E6278BD}"/>
                </a:ext>
              </a:extLst>
            </p:cNvPr>
            <p:cNvSpPr/>
            <p:nvPr/>
          </p:nvSpPr>
          <p:spPr>
            <a:xfrm>
              <a:off x="1632237" y="5109696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F3A9C7-F7D7-834A-BDFB-BACA179A7BE2}"/>
              </a:ext>
            </a:extLst>
          </p:cNvPr>
          <p:cNvGrpSpPr/>
          <p:nvPr/>
        </p:nvGrpSpPr>
        <p:grpSpPr>
          <a:xfrm>
            <a:off x="8202659" y="6797667"/>
            <a:ext cx="6969442" cy="7358313"/>
            <a:chOff x="1632237" y="4959477"/>
            <a:chExt cx="4314612" cy="466072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C5639E8-07CB-C04F-B412-4C398CAE18E8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F814604-08A3-8542-85DE-02D561867620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0082B73-F732-7E47-A617-8C3341B5C1BE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rgbClr val="00FA00"/>
                </a:gs>
                <a:gs pos="0">
                  <a:schemeClr val="bg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181100">
                <a:schemeClr val="accent1">
                  <a:lumMod val="75000"/>
                  <a:alpha val="5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82956FBB-A972-6744-97D4-D9518A8FAFD5}"/>
                </a:ext>
              </a:extLst>
            </p:cNvPr>
            <p:cNvSpPr/>
            <p:nvPr/>
          </p:nvSpPr>
          <p:spPr>
            <a:xfrm>
              <a:off x="1632237" y="5109696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D01099-6E94-5A46-B3E7-13B8811E0DD5}"/>
              </a:ext>
            </a:extLst>
          </p:cNvPr>
          <p:cNvGrpSpPr/>
          <p:nvPr/>
        </p:nvGrpSpPr>
        <p:grpSpPr>
          <a:xfrm>
            <a:off x="1563040" y="10777334"/>
            <a:ext cx="6969442" cy="7358313"/>
            <a:chOff x="1632237" y="4959477"/>
            <a:chExt cx="4314612" cy="466072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4880A5-55DC-A74E-8F52-5DE1B78395B4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1131A50-F3CA-6A4F-A970-12966DAA2DA5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B421808-D503-4E43-8A91-AC4070B01F21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rgbClr val="00FA00"/>
                </a:gs>
                <a:gs pos="0">
                  <a:schemeClr val="bg2">
                    <a:lumMod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181100">
                <a:schemeClr val="accent1">
                  <a:lumMod val="75000"/>
                  <a:alpha val="5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Rectangle: Rounded Corners 4">
              <a:extLst>
                <a:ext uri="{FF2B5EF4-FFF2-40B4-BE49-F238E27FC236}">
                  <a16:creationId xmlns:a16="http://schemas.microsoft.com/office/drawing/2014/main" id="{69DB044C-C8F0-3849-BBC8-8504355D950F}"/>
                </a:ext>
              </a:extLst>
            </p:cNvPr>
            <p:cNvSpPr/>
            <p:nvPr/>
          </p:nvSpPr>
          <p:spPr>
            <a:xfrm>
              <a:off x="1632237" y="5109696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pic>
        <p:nvPicPr>
          <p:cNvPr id="70" name="Picture 69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55F3E7B8-9AFA-2448-A485-B164610B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50" y="11118468"/>
            <a:ext cx="5418326" cy="5418326"/>
          </a:xfrm>
          <a:prstGeom prst="rect">
            <a:avLst/>
          </a:prstGeom>
        </p:spPr>
      </p:pic>
      <p:pic>
        <p:nvPicPr>
          <p:cNvPr id="72" name="Picture 71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DA157854-3BAC-EE43-B4B3-27061DA50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630" y="3401420"/>
            <a:ext cx="5486400" cy="5486400"/>
          </a:xfrm>
          <a:prstGeom prst="rect">
            <a:avLst/>
          </a:prstGeom>
        </p:spPr>
      </p:pic>
      <p:pic>
        <p:nvPicPr>
          <p:cNvPr id="74" name="Picture 73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621B187-55C9-FD4D-BB7F-ABABCD62F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490" y="6995157"/>
            <a:ext cx="5575829" cy="557582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9D74525-5E2D-7D42-ACA5-4E3F2252E8A3}"/>
              </a:ext>
            </a:extLst>
          </p:cNvPr>
          <p:cNvGrpSpPr/>
          <p:nvPr/>
        </p:nvGrpSpPr>
        <p:grpSpPr>
          <a:xfrm>
            <a:off x="15286218" y="10920978"/>
            <a:ext cx="6969442" cy="7358313"/>
            <a:chOff x="15286218" y="11701873"/>
            <a:chExt cx="6969442" cy="735831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1FD4E17-1D83-1545-B3B9-FC8A78B0D09C}"/>
                </a:ext>
              </a:extLst>
            </p:cNvPr>
            <p:cNvGrpSpPr/>
            <p:nvPr/>
          </p:nvGrpSpPr>
          <p:grpSpPr>
            <a:xfrm>
              <a:off x="15286218" y="11701873"/>
              <a:ext cx="6969442" cy="7358313"/>
              <a:chOff x="1632237" y="4959477"/>
              <a:chExt cx="4314612" cy="466072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AAC4312-FF92-794E-8E1F-7F7083D344F8}"/>
                  </a:ext>
                </a:extLst>
              </p:cNvPr>
              <p:cNvSpPr/>
              <p:nvPr/>
            </p:nvSpPr>
            <p:spPr>
              <a:xfrm>
                <a:off x="2149803" y="5823157"/>
                <a:ext cx="3797046" cy="3797046"/>
              </a:xfrm>
              <a:prstGeom prst="ellipse">
                <a:avLst/>
              </a:prstGeom>
              <a:gradFill>
                <a:gsLst>
                  <a:gs pos="100000">
                    <a:srgbClr val="272E3A">
                      <a:alpha val="0"/>
                    </a:srgbClr>
                  </a:gs>
                  <a:gs pos="0">
                    <a:srgbClr val="272E3A">
                      <a:alpha val="17000"/>
                    </a:srgbClr>
                  </a:gs>
                  <a:gs pos="42000">
                    <a:srgbClr val="272E3A">
                      <a:alpha val="55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innerShdw blurRad="685800">
                  <a:prstClr val="black">
                    <a:alpha val="24000"/>
                  </a:prstClr>
                </a:innerShdw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E25E35-413B-4D45-87CE-044F3B45300E}"/>
                  </a:ext>
                </a:extLst>
              </p:cNvPr>
              <p:cNvSpPr/>
              <p:nvPr/>
            </p:nvSpPr>
            <p:spPr>
              <a:xfrm>
                <a:off x="2322396" y="5357565"/>
                <a:ext cx="3451860" cy="3989639"/>
              </a:xfrm>
              <a:prstGeom prst="ellipse">
                <a:avLst/>
              </a:prstGeom>
              <a:gradFill>
                <a:gsLst>
                  <a:gs pos="100000">
                    <a:srgbClr val="272E3A">
                      <a:alpha val="0"/>
                    </a:srgbClr>
                  </a:gs>
                  <a:gs pos="0">
                    <a:srgbClr val="272E3A">
                      <a:alpha val="17000"/>
                    </a:srgbClr>
                  </a:gs>
                  <a:gs pos="42000">
                    <a:srgbClr val="272E3A">
                      <a:alpha val="55000"/>
                    </a:srgbClr>
                  </a:gs>
                </a:gsLst>
                <a:lin ang="5400000" scaled="1"/>
              </a:gradFill>
              <a:ln>
                <a:noFill/>
              </a:ln>
              <a:effectLst>
                <a:innerShdw blurRad="685800">
                  <a:prstClr val="black">
                    <a:alpha val="24000"/>
                  </a:prstClr>
                </a:innerShdw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2ABCE32-3585-A147-B76C-B289A7F96394}"/>
                  </a:ext>
                </a:extLst>
              </p:cNvPr>
              <p:cNvSpPr/>
              <p:nvPr/>
            </p:nvSpPr>
            <p:spPr>
              <a:xfrm>
                <a:off x="2149803" y="4959477"/>
                <a:ext cx="3797046" cy="3797046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FA00"/>
                  </a:gs>
                  <a:gs pos="0">
                    <a:schemeClr val="bg2">
                      <a:lumMod val="7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innerShdw blurRad="1181100">
                  <a:schemeClr val="accent1">
                    <a:lumMod val="75000"/>
                    <a:alpha val="58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9" name="Rectangle: Rounded Corners 4">
                <a:extLst>
                  <a:ext uri="{FF2B5EF4-FFF2-40B4-BE49-F238E27FC236}">
                    <a16:creationId xmlns:a16="http://schemas.microsoft.com/office/drawing/2014/main" id="{7D36178F-1744-3B42-8650-F25A82101A5F}"/>
                  </a:ext>
                </a:extLst>
              </p:cNvPr>
              <p:cNvSpPr/>
              <p:nvPr/>
            </p:nvSpPr>
            <p:spPr>
              <a:xfrm>
                <a:off x="1632237" y="5109696"/>
                <a:ext cx="4084931" cy="268879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8000">
                    <a:srgbClr val="FFFFFF">
                      <a:alpha val="62000"/>
                    </a:srgbClr>
                  </a:gs>
                  <a:gs pos="59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pic>
          <p:nvPicPr>
            <p:cNvPr id="6" name="Picture 5" descr="A person in a suit and tie&#10;&#10;Description automatically generated with low confidence">
              <a:extLst>
                <a:ext uri="{FF2B5EF4-FFF2-40B4-BE49-F238E27FC236}">
                  <a16:creationId xmlns:a16="http://schemas.microsoft.com/office/drawing/2014/main" id="{B1AC0F51-07A6-D445-AE08-4FEFB4F1A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01040" y="12031842"/>
              <a:ext cx="5537227" cy="55372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E04D2A-B067-7F41-878B-CCEDEBB6A49D}"/>
              </a:ext>
            </a:extLst>
          </p:cNvPr>
          <p:cNvSpPr txBox="1"/>
          <p:nvPr/>
        </p:nvSpPr>
        <p:spPr>
          <a:xfrm>
            <a:off x="-1906101" y="9413764"/>
            <a:ext cx="13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An – Data Analyst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E00D9D-F41D-A040-93A9-25A798934230}"/>
              </a:ext>
            </a:extLst>
          </p:cNvPr>
          <p:cNvSpPr txBox="1"/>
          <p:nvPr/>
        </p:nvSpPr>
        <p:spPr>
          <a:xfrm>
            <a:off x="-1657317" y="17268431"/>
            <a:ext cx="13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err="1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Jameelah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– Data Analyst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D1A24F-565E-6242-A103-A8FFE73BA1DF}"/>
              </a:ext>
            </a:extLst>
          </p:cNvPr>
          <p:cNvSpPr txBox="1"/>
          <p:nvPr/>
        </p:nvSpPr>
        <p:spPr>
          <a:xfrm>
            <a:off x="12177312" y="17118143"/>
            <a:ext cx="13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Josh – Data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9F65B-5F86-134B-90AE-141CA1521E67}"/>
              </a:ext>
            </a:extLst>
          </p:cNvPr>
          <p:cNvSpPr txBox="1"/>
          <p:nvPr/>
        </p:nvSpPr>
        <p:spPr>
          <a:xfrm>
            <a:off x="12584788" y="9519212"/>
            <a:ext cx="13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Adam – Data Scientist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CB7622-C933-0B4E-8C69-823CADBAC23A}"/>
              </a:ext>
            </a:extLst>
          </p:cNvPr>
          <p:cNvSpPr txBox="1"/>
          <p:nvPr/>
        </p:nvSpPr>
        <p:spPr>
          <a:xfrm>
            <a:off x="5348001" y="13090939"/>
            <a:ext cx="13984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Arish –</a:t>
            </a:r>
            <a:r>
              <a:rPr kumimoji="0" lang="en-US" sz="4000" b="1" i="0" u="none" strike="noStrike" kern="1200" cap="none" spc="0" normalizeH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Project Leader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7000">
                    <a:srgbClr val="AAFFA9">
                      <a:lumMod val="97000"/>
                      <a:lumOff val="3000"/>
                    </a:srgbClr>
                  </a:gs>
                  <a:gs pos="99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35" grpId="0"/>
          <p:bldP spid="36" grpId="0"/>
          <p:bldP spid="37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35" grpId="0"/>
          <p:bldP spid="36" grpId="0"/>
          <p:bldP spid="37" grpId="0"/>
          <p:bldP spid="38" grpId="0"/>
          <p:bldP spid="3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07789F-F67E-A244-A336-2B950CDF0594}"/>
              </a:ext>
            </a:extLst>
          </p:cNvPr>
          <p:cNvSpPr txBox="1"/>
          <p:nvPr/>
        </p:nvSpPr>
        <p:spPr>
          <a:xfrm>
            <a:off x="4475471" y="7820561"/>
            <a:ext cx="15436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Thank you for listening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EBC8A-6E65-6B4A-8284-38C48DD4C669}"/>
              </a:ext>
            </a:extLst>
          </p:cNvPr>
          <p:cNvSpPr txBox="1"/>
          <p:nvPr/>
        </p:nvSpPr>
        <p:spPr>
          <a:xfrm>
            <a:off x="9965925" y="9144000"/>
            <a:ext cx="4455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54018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69469F0-D62A-0740-ABA7-26E244D0140E}"/>
              </a:ext>
            </a:extLst>
          </p:cNvPr>
          <p:cNvSpPr txBox="1"/>
          <p:nvPr/>
        </p:nvSpPr>
        <p:spPr>
          <a:xfrm>
            <a:off x="4967555" y="972004"/>
            <a:ext cx="15436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Meet John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0BD8BD-66DB-C54C-A530-B0F39C3E459E}"/>
              </a:ext>
            </a:extLst>
          </p:cNvPr>
          <p:cNvSpPr/>
          <p:nvPr/>
        </p:nvSpPr>
        <p:spPr>
          <a:xfrm>
            <a:off x="11827827" y="4945607"/>
            <a:ext cx="11434509" cy="83967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GB"/>
              <a:t>Meet John – John is a food fanatic. 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</a:pPr>
            <a:endParaRPr lang="en-US" sz="4000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John has been to many restaurants in the past and would love to explore new ones!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</a:pPr>
            <a:endParaRPr lang="en-US" sz="4000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/>
              <a:t> </a:t>
            </a:r>
            <a:r>
              <a:rPr lang="en-US"/>
              <a:t>Problem: The restaurant reviews that John sees, aren't based on people with a similar taste to John.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</a:pPr>
            <a:endParaRPr lang="en-US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/>
              <a:t>Our solution: To help John find the perfect restaurant with the reviews of similar users .</a:t>
            </a:r>
            <a:endParaRPr lang="en-US"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BC22F-3812-4944-86C1-FD63AB64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67" y="3433804"/>
            <a:ext cx="9776192" cy="138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BC68EE3-6965-4FF9-ABA0-F52425345B83}"/>
              </a:ext>
            </a:extLst>
          </p:cNvPr>
          <p:cNvSpPr/>
          <p:nvPr/>
        </p:nvSpPr>
        <p:spPr>
          <a:xfrm>
            <a:off x="1915657" y="10906750"/>
            <a:ext cx="20509356" cy="6463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431198-B999-4FD0-AA2D-3FA45279CE98}"/>
              </a:ext>
            </a:extLst>
          </p:cNvPr>
          <p:cNvSpPr/>
          <p:nvPr/>
        </p:nvSpPr>
        <p:spPr>
          <a:xfrm>
            <a:off x="-609600" y="9729481"/>
            <a:ext cx="2854581" cy="2742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F06062-A752-4A1B-8CE2-34008115FD6E}"/>
              </a:ext>
            </a:extLst>
          </p:cNvPr>
          <p:cNvGrpSpPr/>
          <p:nvPr/>
        </p:nvGrpSpPr>
        <p:grpSpPr>
          <a:xfrm>
            <a:off x="1089750" y="9317740"/>
            <a:ext cx="4686593" cy="4674379"/>
            <a:chOff x="1260256" y="4945824"/>
            <a:chExt cx="4686593" cy="467437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CBFC414-29E9-4F5B-8A3D-8FF7893AA2FA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095CCE-461C-4C4C-869E-6EB9D73E7729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0F574A6-9180-4CA9-9CFB-65155B3F2488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rgbClr val="00FA00"/>
                </a:gs>
                <a:gs pos="0">
                  <a:srgbClr val="25EFBA">
                    <a:lumMod val="75000"/>
                    <a:lumOff val="2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181100">
                <a:schemeClr val="accent1">
                  <a:lumMod val="75000"/>
                  <a:alpha val="58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7A6F41-712A-433D-8DCD-C2CF8209B24D}"/>
                </a:ext>
              </a:extLst>
            </p:cNvPr>
            <p:cNvSpPr/>
            <p:nvPr/>
          </p:nvSpPr>
          <p:spPr>
            <a:xfrm>
              <a:off x="1260256" y="4945824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03AC4-0E2E-4216-94AB-10DCE224682D}"/>
                </a:ext>
              </a:extLst>
            </p:cNvPr>
            <p:cNvSpPr txBox="1"/>
            <p:nvPr/>
          </p:nvSpPr>
          <p:spPr>
            <a:xfrm>
              <a:off x="3293954" y="6098691"/>
              <a:ext cx="1508746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1FA2FF">
                      <a:lumMod val="50000"/>
                    </a:srgbClr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C2C7F5-8606-4FBB-AAB1-523B871346C0}"/>
              </a:ext>
            </a:extLst>
          </p:cNvPr>
          <p:cNvGrpSpPr/>
          <p:nvPr/>
        </p:nvGrpSpPr>
        <p:grpSpPr>
          <a:xfrm>
            <a:off x="6654808" y="9317740"/>
            <a:ext cx="4686593" cy="4674379"/>
            <a:chOff x="1260256" y="4945824"/>
            <a:chExt cx="4686593" cy="467437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C0994B-430F-489B-A1AC-6F27BED5CF03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2B9443D-0E75-407D-A35F-10E6AFA71764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63DEC7D-36FB-4499-825F-2D89CAD3BC7D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99000">
                  <a:schemeClr val="bg2">
                    <a:lumMod val="75000"/>
                  </a:schemeClr>
                </a:gs>
                <a:gs pos="0">
                  <a:srgbClr val="00FA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965200">
                <a:srgbClr val="2CB717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6054DB1-7A77-40D8-B99E-6DD78920BA3A}"/>
                </a:ext>
              </a:extLst>
            </p:cNvPr>
            <p:cNvSpPr/>
            <p:nvPr/>
          </p:nvSpPr>
          <p:spPr>
            <a:xfrm>
              <a:off x="1260256" y="4945824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4DBB87-C673-402E-8E6E-67BDC7D478AE}"/>
                </a:ext>
              </a:extLst>
            </p:cNvPr>
            <p:cNvSpPr txBox="1"/>
            <p:nvPr/>
          </p:nvSpPr>
          <p:spPr>
            <a:xfrm>
              <a:off x="3293954" y="6098691"/>
              <a:ext cx="1508746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16C6FB">
                      <a:lumMod val="50000"/>
                    </a:srgbClr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0B12C4-DB42-4DAE-BD9B-7D9EC25C76FF}"/>
              </a:ext>
            </a:extLst>
          </p:cNvPr>
          <p:cNvGrpSpPr/>
          <p:nvPr/>
        </p:nvGrpSpPr>
        <p:grpSpPr>
          <a:xfrm>
            <a:off x="12219866" y="9317740"/>
            <a:ext cx="4686593" cy="4674379"/>
            <a:chOff x="1260256" y="4945824"/>
            <a:chExt cx="4686593" cy="467437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0BF9235-7F2A-4410-9E31-CE3C092ACB26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C1B899A-3B88-46B5-812C-FA31EB9EC269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5DCBA1-FB70-450D-9168-1DF0C6217F92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rgbClr val="7CE986"/>
                </a:gs>
                <a:gs pos="0">
                  <a:srgbClr val="00FF09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181100">
                <a:schemeClr val="accent5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1E5A86AA-EB9C-42DF-8F8F-3EA1D126D795}"/>
                </a:ext>
              </a:extLst>
            </p:cNvPr>
            <p:cNvSpPr/>
            <p:nvPr/>
          </p:nvSpPr>
          <p:spPr>
            <a:xfrm>
              <a:off x="1260256" y="4945824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B544A9-5FCB-428C-87FC-9C0C29542AFD}"/>
                </a:ext>
              </a:extLst>
            </p:cNvPr>
            <p:cNvSpPr txBox="1"/>
            <p:nvPr/>
          </p:nvSpPr>
          <p:spPr>
            <a:xfrm>
              <a:off x="3293954" y="6098691"/>
              <a:ext cx="1508746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37E1EE">
                      <a:lumMod val="50000"/>
                    </a:srgbClr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AF5B27-8210-4C07-AF91-8205BA115B8C}"/>
              </a:ext>
            </a:extLst>
          </p:cNvPr>
          <p:cNvGrpSpPr/>
          <p:nvPr/>
        </p:nvGrpSpPr>
        <p:grpSpPr>
          <a:xfrm>
            <a:off x="17784925" y="9317740"/>
            <a:ext cx="4686593" cy="4674379"/>
            <a:chOff x="1260256" y="4945824"/>
            <a:chExt cx="4686593" cy="467437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7FD698-8095-4340-A12A-EE7533A77DF6}"/>
                </a:ext>
              </a:extLst>
            </p:cNvPr>
            <p:cNvSpPr/>
            <p:nvPr/>
          </p:nvSpPr>
          <p:spPr>
            <a:xfrm>
              <a:off x="2149803" y="5823157"/>
              <a:ext cx="3797046" cy="3797046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F63C551-AA75-4F86-AC40-3A063C0E863C}"/>
                </a:ext>
              </a:extLst>
            </p:cNvPr>
            <p:cNvSpPr/>
            <p:nvPr/>
          </p:nvSpPr>
          <p:spPr>
            <a:xfrm>
              <a:off x="2322396" y="5357565"/>
              <a:ext cx="3451860" cy="3989639"/>
            </a:xfrm>
            <a:prstGeom prst="ellipse">
              <a:avLst/>
            </a:prstGeom>
            <a:gradFill>
              <a:gsLst>
                <a:gs pos="100000">
                  <a:srgbClr val="272E3A">
                    <a:alpha val="0"/>
                  </a:srgbClr>
                </a:gs>
                <a:gs pos="0">
                  <a:srgbClr val="272E3A">
                    <a:alpha val="17000"/>
                  </a:srgbClr>
                </a:gs>
                <a:gs pos="42000">
                  <a:srgbClr val="272E3A">
                    <a:alpha val="55000"/>
                  </a:srgbClr>
                </a:gs>
              </a:gsLst>
              <a:lin ang="5400000" scaled="1"/>
            </a:gradFill>
            <a:ln>
              <a:noFill/>
            </a:ln>
            <a:effectLst>
              <a:innerShdw blurRad="685800">
                <a:prstClr val="black">
                  <a:alpha val="24000"/>
                </a:prstClr>
              </a:innerShdw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D16DE50-E6AF-4BEA-971A-9B867F7C43E7}"/>
                </a:ext>
              </a:extLst>
            </p:cNvPr>
            <p:cNvSpPr/>
            <p:nvPr/>
          </p:nvSpPr>
          <p:spPr>
            <a:xfrm>
              <a:off x="2149803" y="4959477"/>
              <a:ext cx="3797046" cy="3797046"/>
            </a:xfrm>
            <a:prstGeom prst="ellipse">
              <a:avLst/>
            </a:prstGeom>
            <a:gradFill flip="none" rotWithShape="1">
              <a:gsLst>
                <a:gs pos="100000">
                  <a:schemeClr val="bg2">
                    <a:lumMod val="50000"/>
                  </a:schemeClr>
                </a:gs>
                <a:gs pos="0">
                  <a:srgbClr val="00FB00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330200">
                <a:schemeClr val="accent1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4620C61-2AFD-4F13-B2CE-89342BFB894E}"/>
                </a:ext>
              </a:extLst>
            </p:cNvPr>
            <p:cNvSpPr/>
            <p:nvPr/>
          </p:nvSpPr>
          <p:spPr>
            <a:xfrm>
              <a:off x="1260256" y="4945824"/>
              <a:ext cx="4084931" cy="26887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8000">
                  <a:srgbClr val="FFFFFF">
                    <a:alpha val="62000"/>
                  </a:srgbClr>
                </a:gs>
                <a:gs pos="59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D905B2-749F-4603-A854-2CF57F7161A0}"/>
                </a:ext>
              </a:extLst>
            </p:cNvPr>
            <p:cNvSpPr txBox="1"/>
            <p:nvPr/>
          </p:nvSpPr>
          <p:spPr>
            <a:xfrm>
              <a:off x="3293954" y="6098691"/>
              <a:ext cx="1508746" cy="14465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0" i="0" u="none" strike="noStrike" kern="1200" cap="none" spc="0" normalizeH="0" baseline="0" noProof="0">
                  <a:ln>
                    <a:noFill/>
                  </a:ln>
                  <a:solidFill>
                    <a:srgbClr val="1FA2FF">
                      <a:lumMod val="50000"/>
                    </a:srgbClr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AF2A19D-E79C-446B-923B-2E10C56E6252}"/>
              </a:ext>
            </a:extLst>
          </p:cNvPr>
          <p:cNvSpPr txBox="1"/>
          <p:nvPr/>
        </p:nvSpPr>
        <p:spPr>
          <a:xfrm>
            <a:off x="18179478" y="14582800"/>
            <a:ext cx="47870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2047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Further recommendations for the system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E18996-95E5-4075-9C6D-C9603E4C90DF}"/>
              </a:ext>
            </a:extLst>
          </p:cNvPr>
          <p:cNvSpPr txBox="1"/>
          <p:nvPr/>
        </p:nvSpPr>
        <p:spPr>
          <a:xfrm>
            <a:off x="11770335" y="4800199"/>
            <a:ext cx="6014590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2047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Creating the recommendation system beneficial and useful towards a specific audience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6B761E-8E7D-4E06-9672-0AB1D1B91890}"/>
              </a:ext>
            </a:extLst>
          </p:cNvPr>
          <p:cNvSpPr txBox="1"/>
          <p:nvPr/>
        </p:nvSpPr>
        <p:spPr>
          <a:xfrm>
            <a:off x="817690" y="4744275"/>
            <a:ext cx="601459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Finding out what our recommendation system will be based on by exploring different datasets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566E3-8DC6-4714-8CEB-BC8853DBDCB7}"/>
              </a:ext>
            </a:extLst>
          </p:cNvPr>
          <p:cNvSpPr txBox="1"/>
          <p:nvPr/>
        </p:nvSpPr>
        <p:spPr>
          <a:xfrm>
            <a:off x="6170588" y="14582800"/>
            <a:ext cx="6544580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20478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ns Light"/>
                <a:ea typeface="Open Sans Light"/>
                <a:cs typeface="Open Sans Light"/>
              </a:rPr>
              <a:t>Understanding and analysing the information in our dataset, to see if it’s appropriate to use for our recommendation system</a:t>
            </a:r>
            <a:endParaRPr kumimoji="0" lang="en-GB" sz="3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ns Ligh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5307A1-FCBA-6B40-B2DF-AB0F722CCDBC}"/>
              </a:ext>
            </a:extLst>
          </p:cNvPr>
          <p:cNvCxnSpPr>
            <a:cxnSpLocks/>
          </p:cNvCxnSpPr>
          <p:nvPr/>
        </p:nvCxnSpPr>
        <p:spPr>
          <a:xfrm>
            <a:off x="3877819" y="8164598"/>
            <a:ext cx="0" cy="1166795"/>
          </a:xfrm>
          <a:prstGeom prst="line">
            <a:avLst/>
          </a:prstGeom>
          <a:ln w="50800"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F05285-3ECA-4B4F-A47B-DA398E426E2A}"/>
              </a:ext>
            </a:extLst>
          </p:cNvPr>
          <p:cNvCxnSpPr>
            <a:cxnSpLocks/>
          </p:cNvCxnSpPr>
          <p:nvPr/>
        </p:nvCxnSpPr>
        <p:spPr>
          <a:xfrm>
            <a:off x="14919827" y="8164598"/>
            <a:ext cx="0" cy="1166795"/>
          </a:xfrm>
          <a:prstGeom prst="line">
            <a:avLst/>
          </a:prstGeom>
          <a:ln w="50800"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CDD803-0879-274B-8093-A5B20532D73B}"/>
              </a:ext>
            </a:extLst>
          </p:cNvPr>
          <p:cNvCxnSpPr>
            <a:cxnSpLocks/>
          </p:cNvCxnSpPr>
          <p:nvPr/>
        </p:nvCxnSpPr>
        <p:spPr>
          <a:xfrm flipV="1">
            <a:off x="9442878" y="13077329"/>
            <a:ext cx="0" cy="1255531"/>
          </a:xfrm>
          <a:prstGeom prst="line">
            <a:avLst/>
          </a:prstGeom>
          <a:ln w="50800"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6053BB-BFF9-634D-B60A-2FB65A097069}"/>
              </a:ext>
            </a:extLst>
          </p:cNvPr>
          <p:cNvCxnSpPr>
            <a:cxnSpLocks/>
          </p:cNvCxnSpPr>
          <p:nvPr/>
        </p:nvCxnSpPr>
        <p:spPr>
          <a:xfrm flipV="1">
            <a:off x="20572995" y="13091354"/>
            <a:ext cx="0" cy="1255531"/>
          </a:xfrm>
          <a:prstGeom prst="line">
            <a:avLst/>
          </a:prstGeom>
          <a:ln w="50800"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4B8B1B7-AF82-5E42-BA44-F1B8FD6A3B51}"/>
              </a:ext>
            </a:extLst>
          </p:cNvPr>
          <p:cNvSpPr txBox="1"/>
          <p:nvPr/>
        </p:nvSpPr>
        <p:spPr>
          <a:xfrm>
            <a:off x="4997052" y="1502946"/>
            <a:ext cx="15436231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Our</a:t>
            </a:r>
            <a:r>
              <a:rPr lang="en-US" sz="10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723900" sx="93000" sy="93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 </a:t>
            </a:r>
            <a:r>
              <a:rPr lang="en-US" sz="10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approach</a:t>
            </a:r>
            <a:endParaRPr lang="en-US" sz="10000" b="1"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8000">
                    <a:srgbClr val="AAFFA9">
                      <a:lumMod val="97000"/>
                      <a:lumOff val="3000"/>
                    </a:srgbClr>
                  </a:gs>
                  <a:gs pos="100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2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70" grpId="0"/>
          <p:bldP spid="71" grpId="0"/>
          <p:bldP spid="68" grpId="0"/>
          <p:bldP spid="69" grpId="0"/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3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70" grpId="0"/>
          <p:bldP spid="71" grpId="0"/>
          <p:bldP spid="68" grpId="0"/>
          <p:bldP spid="69" grpId="0"/>
          <p:bldP spid="6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627D66E-4ABA-C046-A112-5DA56A940E3F}"/>
              </a:ext>
            </a:extLst>
          </p:cNvPr>
          <p:cNvSpPr txBox="1"/>
          <p:nvPr/>
        </p:nvSpPr>
        <p:spPr>
          <a:xfrm>
            <a:off x="4997052" y="1502946"/>
            <a:ext cx="15436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Recommender system</a:t>
            </a:r>
            <a:endParaRPr lang="en-US" sz="10000" b="1"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8000">
                    <a:srgbClr val="AAFFA9">
                      <a:lumMod val="97000"/>
                      <a:lumOff val="3000"/>
                    </a:srgbClr>
                  </a:gs>
                  <a:gs pos="100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3D3FD4-98B4-E249-8628-34B24E9E807F}"/>
              </a:ext>
            </a:extLst>
          </p:cNvPr>
          <p:cNvGrpSpPr/>
          <p:nvPr/>
        </p:nvGrpSpPr>
        <p:grpSpPr>
          <a:xfrm>
            <a:off x="13280391" y="4581510"/>
            <a:ext cx="8598120" cy="10078907"/>
            <a:chOff x="13280391" y="4581510"/>
            <a:chExt cx="8598120" cy="10078907"/>
          </a:xfrm>
        </p:grpSpPr>
        <p:pic>
          <p:nvPicPr>
            <p:cNvPr id="57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46FBE961-6D5C-0048-8790-7FB039D8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80391" y="9823158"/>
              <a:ext cx="8598120" cy="4837259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04AD5B1-1048-7D4F-B6BF-0E1BA02F6995}"/>
                </a:ext>
              </a:extLst>
            </p:cNvPr>
            <p:cNvGrpSpPr/>
            <p:nvPr/>
          </p:nvGrpSpPr>
          <p:grpSpPr>
            <a:xfrm>
              <a:off x="15448241" y="4581510"/>
              <a:ext cx="4262421" cy="5241648"/>
              <a:chOff x="15448241" y="6026953"/>
              <a:chExt cx="4262421" cy="524164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E3A3226-E537-C24D-AA1C-A29E27473E97}"/>
                  </a:ext>
                </a:extLst>
              </p:cNvPr>
              <p:cNvGrpSpPr/>
              <p:nvPr/>
            </p:nvGrpSpPr>
            <p:grpSpPr>
              <a:xfrm>
                <a:off x="15448241" y="6026953"/>
                <a:ext cx="4262421" cy="4495870"/>
                <a:chOff x="1563688" y="3246708"/>
                <a:chExt cx="7605475" cy="8022019"/>
              </a:xfrm>
            </p:grpSpPr>
            <p:sp>
              <p:nvSpPr>
                <p:cNvPr id="52" name="One">
                  <a:extLst>
                    <a:ext uri="{FF2B5EF4-FFF2-40B4-BE49-F238E27FC236}">
                      <a16:creationId xmlns:a16="http://schemas.microsoft.com/office/drawing/2014/main" id="{690B849E-BD05-654D-8518-46F7AF5D8EC9}"/>
                    </a:ext>
                  </a:extLst>
                </p:cNvPr>
                <p:cNvSpPr/>
                <p:nvPr/>
              </p:nvSpPr>
              <p:spPr>
                <a:xfrm>
                  <a:off x="2288734" y="3567670"/>
                  <a:ext cx="6155382" cy="6116668"/>
                </a:xfrm>
                <a:custGeom>
                  <a:avLst/>
                  <a:gdLst>
                    <a:gd name="connsiteX0" fmla="*/ 6057900 w 6057900"/>
                    <a:gd name="connsiteY0" fmla="*/ 3009900 h 6019800"/>
                    <a:gd name="connsiteX1" fmla="*/ 3028950 w 6057900"/>
                    <a:gd name="connsiteY1" fmla="*/ 6019800 h 6019800"/>
                    <a:gd name="connsiteX2" fmla="*/ 0 w 6057900"/>
                    <a:gd name="connsiteY2" fmla="*/ 3009900 h 6019800"/>
                    <a:gd name="connsiteX3" fmla="*/ 3028950 w 6057900"/>
                    <a:gd name="connsiteY3" fmla="*/ 0 h 6019800"/>
                    <a:gd name="connsiteX4" fmla="*/ 6057900 w 6057900"/>
                    <a:gd name="connsiteY4" fmla="*/ 300990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0" h="6019800">
                      <a:moveTo>
                        <a:pt x="6057900" y="3009900"/>
                      </a:moveTo>
                      <a:cubicBezTo>
                        <a:pt x="6057900" y="4672222"/>
                        <a:pt x="4701793" y="6019800"/>
                        <a:pt x="3028950" y="6019800"/>
                      </a:cubicBezTo>
                      <a:cubicBezTo>
                        <a:pt x="1356107" y="6019800"/>
                        <a:pt x="0" y="4672222"/>
                        <a:pt x="0" y="3009900"/>
                      </a:cubicBezTo>
                      <a:cubicBezTo>
                        <a:pt x="0" y="1347578"/>
                        <a:pt x="1356107" y="0"/>
                        <a:pt x="3028950" y="0"/>
                      </a:cubicBezTo>
                      <a:cubicBezTo>
                        <a:pt x="4701793" y="0"/>
                        <a:pt x="6057900" y="1347578"/>
                        <a:pt x="6057900" y="3009900"/>
                      </a:cubicBezTo>
                      <a:close/>
                    </a:path>
                  </a:pathLst>
                </a:custGeom>
                <a:solidFill>
                  <a:srgbClr val="11FF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Two">
                  <a:extLst>
                    <a:ext uri="{FF2B5EF4-FFF2-40B4-BE49-F238E27FC236}">
                      <a16:creationId xmlns:a16="http://schemas.microsoft.com/office/drawing/2014/main" id="{7EC36DBE-F803-214E-A848-18DD227687E3}"/>
                    </a:ext>
                  </a:extLst>
                </p:cNvPr>
                <p:cNvSpPr/>
                <p:nvPr/>
              </p:nvSpPr>
              <p:spPr>
                <a:xfrm>
                  <a:off x="2197732" y="3708255"/>
                  <a:ext cx="6337387" cy="6304832"/>
                </a:xfrm>
                <a:custGeom>
                  <a:avLst/>
                  <a:gdLst>
                    <a:gd name="connsiteX0" fmla="*/ 5568315 w 5562600"/>
                    <a:gd name="connsiteY0" fmla="*/ 2767013 h 5534025"/>
                    <a:gd name="connsiteX1" fmla="*/ 2784158 w 5562600"/>
                    <a:gd name="connsiteY1" fmla="*/ 5534025 h 5534025"/>
                    <a:gd name="connsiteX2" fmla="*/ 0 w 5562600"/>
                    <a:gd name="connsiteY2" fmla="*/ 2767013 h 5534025"/>
                    <a:gd name="connsiteX3" fmla="*/ 2784158 w 5562600"/>
                    <a:gd name="connsiteY3" fmla="*/ 0 h 5534025"/>
                    <a:gd name="connsiteX4" fmla="*/ 5568315 w 5562600"/>
                    <a:gd name="connsiteY4" fmla="*/ 2767013 h 5534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62600" h="5534025">
                      <a:moveTo>
                        <a:pt x="5568315" y="2767013"/>
                      </a:moveTo>
                      <a:cubicBezTo>
                        <a:pt x="5568315" y="4295192"/>
                        <a:pt x="4321805" y="5534025"/>
                        <a:pt x="2784158" y="5534025"/>
                      </a:cubicBezTo>
                      <a:cubicBezTo>
                        <a:pt x="1246510" y="5534025"/>
                        <a:pt x="0" y="4295192"/>
                        <a:pt x="0" y="2767013"/>
                      </a:cubicBezTo>
                      <a:cubicBezTo>
                        <a:pt x="0" y="1238834"/>
                        <a:pt x="1246510" y="0"/>
                        <a:pt x="2784158" y="0"/>
                      </a:cubicBezTo>
                      <a:cubicBezTo>
                        <a:pt x="4321805" y="0"/>
                        <a:pt x="5568315" y="1238834"/>
                        <a:pt x="5568315" y="276701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3000">
                      <a:srgbClr val="11FFBD">
                        <a:lumMod val="75000"/>
                      </a:srgbClr>
                    </a:gs>
                    <a:gs pos="0">
                      <a:srgbClr val="11FFBD"/>
                    </a:gs>
                  </a:gsLst>
                  <a:lin ang="16200000" scaled="1"/>
                  <a:tileRect/>
                </a:gradFill>
                <a:ln w="9525" cap="flat">
                  <a:noFill/>
                  <a:prstDash val="solid"/>
                  <a:miter/>
                </a:ln>
                <a:effectLst>
                  <a:softEdge rad="381000"/>
                </a:effectLst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Three">
                  <a:extLst>
                    <a:ext uri="{FF2B5EF4-FFF2-40B4-BE49-F238E27FC236}">
                      <a16:creationId xmlns:a16="http://schemas.microsoft.com/office/drawing/2014/main" id="{965791D2-29C9-5E4C-BB31-7D1E89F6B6C0}"/>
                    </a:ext>
                  </a:extLst>
                </p:cNvPr>
                <p:cNvSpPr/>
                <p:nvPr/>
              </p:nvSpPr>
              <p:spPr>
                <a:xfrm>
                  <a:off x="1563688" y="3708255"/>
                  <a:ext cx="7605475" cy="7560472"/>
                </a:xfrm>
                <a:custGeom>
                  <a:avLst/>
                  <a:gdLst>
                    <a:gd name="connsiteX0" fmla="*/ 4831080 w 4829175"/>
                    <a:gd name="connsiteY0" fmla="*/ 2400300 h 4800600"/>
                    <a:gd name="connsiteX1" fmla="*/ 2415540 w 4829175"/>
                    <a:gd name="connsiteY1" fmla="*/ 4800600 h 4800600"/>
                    <a:gd name="connsiteX2" fmla="*/ 0 w 4829175"/>
                    <a:gd name="connsiteY2" fmla="*/ 2400300 h 4800600"/>
                    <a:gd name="connsiteX3" fmla="*/ 2415540 w 4829175"/>
                    <a:gd name="connsiteY3" fmla="*/ 0 h 4800600"/>
                    <a:gd name="connsiteX4" fmla="*/ 4831080 w 4829175"/>
                    <a:gd name="connsiteY4" fmla="*/ 2400300 h 4800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9175" h="4800600">
                      <a:moveTo>
                        <a:pt x="4831080" y="2400300"/>
                      </a:moveTo>
                      <a:cubicBezTo>
                        <a:pt x="4831080" y="3725949"/>
                        <a:pt x="3749606" y="4800600"/>
                        <a:pt x="2415540" y="4800600"/>
                      </a:cubicBezTo>
                      <a:cubicBezTo>
                        <a:pt x="1081474" y="4800600"/>
                        <a:pt x="0" y="3725949"/>
                        <a:pt x="0" y="2400300"/>
                      </a:cubicBezTo>
                      <a:cubicBezTo>
                        <a:pt x="0" y="1074651"/>
                        <a:pt x="1081474" y="0"/>
                        <a:pt x="2415540" y="0"/>
                      </a:cubicBezTo>
                      <a:cubicBezTo>
                        <a:pt x="3749606" y="0"/>
                        <a:pt x="4831080" y="1074651"/>
                        <a:pt x="4831080" y="2400300"/>
                      </a:cubicBezTo>
                      <a:close/>
                    </a:path>
                  </a:pathLst>
                </a:custGeom>
                <a:gradFill>
                  <a:gsLst>
                    <a:gs pos="84000">
                      <a:srgbClr val="11FFBD">
                        <a:lumMod val="75000"/>
                      </a:srgbClr>
                    </a:gs>
                    <a:gs pos="19000">
                      <a:srgbClr val="11FFBD">
                        <a:lumMod val="50000"/>
                      </a:srgbClr>
                    </a:gs>
                  </a:gsLst>
                  <a:lin ang="16200000" scaled="1"/>
                </a:gradFill>
                <a:ln w="9525" cap="flat">
                  <a:noFill/>
                  <a:prstDash val="solid"/>
                  <a:miter/>
                </a:ln>
                <a:effectLst>
                  <a:softEdge rad="1270000"/>
                </a:effectLst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Four">
                  <a:extLst>
                    <a:ext uri="{FF2B5EF4-FFF2-40B4-BE49-F238E27FC236}">
                      <a16:creationId xmlns:a16="http://schemas.microsoft.com/office/drawing/2014/main" id="{563DD6A5-F426-4644-A3CA-D76AE730A462}"/>
                    </a:ext>
                  </a:extLst>
                </p:cNvPr>
                <p:cNvSpPr/>
                <p:nvPr/>
              </p:nvSpPr>
              <p:spPr>
                <a:xfrm>
                  <a:off x="2795924" y="3246708"/>
                  <a:ext cx="5141002" cy="5117581"/>
                </a:xfrm>
                <a:custGeom>
                  <a:avLst/>
                  <a:gdLst>
                    <a:gd name="connsiteX0" fmla="*/ 4189095 w 4181475"/>
                    <a:gd name="connsiteY0" fmla="*/ 2081213 h 4162425"/>
                    <a:gd name="connsiteX1" fmla="*/ 2094548 w 4181475"/>
                    <a:gd name="connsiteY1" fmla="*/ 4162425 h 4162425"/>
                    <a:gd name="connsiteX2" fmla="*/ 0 w 4181475"/>
                    <a:gd name="connsiteY2" fmla="*/ 2081213 h 4162425"/>
                    <a:gd name="connsiteX3" fmla="*/ 2094548 w 4181475"/>
                    <a:gd name="connsiteY3" fmla="*/ 0 h 4162425"/>
                    <a:gd name="connsiteX4" fmla="*/ 4189095 w 4181475"/>
                    <a:gd name="connsiteY4" fmla="*/ 2081213 h 416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81475" h="4162425">
                      <a:moveTo>
                        <a:pt x="4189095" y="2081213"/>
                      </a:moveTo>
                      <a:cubicBezTo>
                        <a:pt x="4189095" y="3230635"/>
                        <a:pt x="3251335" y="4162425"/>
                        <a:pt x="2094548" y="4162425"/>
                      </a:cubicBezTo>
                      <a:cubicBezTo>
                        <a:pt x="937761" y="4162425"/>
                        <a:pt x="0" y="3230635"/>
                        <a:pt x="0" y="2081213"/>
                      </a:cubicBezTo>
                      <a:cubicBezTo>
                        <a:pt x="0" y="931791"/>
                        <a:pt x="937761" y="0"/>
                        <a:pt x="2094548" y="0"/>
                      </a:cubicBezTo>
                      <a:cubicBezTo>
                        <a:pt x="3251335" y="0"/>
                        <a:pt x="4189095" y="931791"/>
                        <a:pt x="4189095" y="2081213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11FFBD">
                        <a:lumMod val="60000"/>
                        <a:lumOff val="40000"/>
                      </a:srgbClr>
                    </a:gs>
                    <a:gs pos="9000">
                      <a:srgbClr val="11FFBD">
                        <a:lumMod val="40000"/>
                        <a:lumOff val="60000"/>
                        <a:alpha val="0"/>
                      </a:srgbClr>
                    </a:gs>
                  </a:gsLst>
                  <a:lin ang="16200000" scaled="1"/>
                </a:gradFill>
                <a:ln w="9525" cap="flat">
                  <a:noFill/>
                  <a:prstDash val="solid"/>
                  <a:miter/>
                </a:ln>
                <a:effectLst>
                  <a:softEdge rad="508000"/>
                </a:effectLst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F10B217-DB0D-8843-BB41-16EDE607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50583" y="9634866"/>
                <a:ext cx="0" cy="1633735"/>
              </a:xfrm>
              <a:prstGeom prst="line">
                <a:avLst/>
              </a:prstGeom>
              <a:ln w="50800">
                <a:solidFill>
                  <a:schemeClr val="tx1">
                    <a:alpha val="65000"/>
                  </a:schemeClr>
                </a:solidFill>
                <a:head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82008C-6953-5643-8014-6574938379C3}"/>
              </a:ext>
            </a:extLst>
          </p:cNvPr>
          <p:cNvGrpSpPr/>
          <p:nvPr/>
        </p:nvGrpSpPr>
        <p:grpSpPr>
          <a:xfrm>
            <a:off x="4211323" y="4581510"/>
            <a:ext cx="6301416" cy="10078907"/>
            <a:chOff x="4211323" y="4581510"/>
            <a:chExt cx="6301416" cy="10078907"/>
          </a:xfrm>
        </p:grpSpPr>
        <p:pic>
          <p:nvPicPr>
            <p:cNvPr id="56" name="Picture 5" descr="A picture containing timeline&#10;&#10;Description automatically generated">
              <a:extLst>
                <a:ext uri="{FF2B5EF4-FFF2-40B4-BE49-F238E27FC236}">
                  <a16:creationId xmlns:a16="http://schemas.microsoft.com/office/drawing/2014/main" id="{A4922DB8-C245-B848-894D-9545C713E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323" y="9823158"/>
              <a:ext cx="6301416" cy="4837259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DBBDFED-3140-E94D-B50B-09A26602D747}"/>
                </a:ext>
              </a:extLst>
            </p:cNvPr>
            <p:cNvGrpSpPr/>
            <p:nvPr/>
          </p:nvGrpSpPr>
          <p:grpSpPr>
            <a:xfrm>
              <a:off x="5367109" y="4581510"/>
              <a:ext cx="4262421" cy="5241648"/>
              <a:chOff x="15448241" y="6026953"/>
              <a:chExt cx="4262421" cy="5241648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8446F03-687A-B94D-9C52-F91DC6652B81}"/>
                  </a:ext>
                </a:extLst>
              </p:cNvPr>
              <p:cNvGrpSpPr/>
              <p:nvPr/>
            </p:nvGrpSpPr>
            <p:grpSpPr>
              <a:xfrm>
                <a:off x="15448241" y="6026953"/>
                <a:ext cx="4262421" cy="4495870"/>
                <a:chOff x="1563688" y="3246708"/>
                <a:chExt cx="7605475" cy="8022019"/>
              </a:xfrm>
            </p:grpSpPr>
            <p:sp>
              <p:nvSpPr>
                <p:cNvPr id="69" name="One">
                  <a:extLst>
                    <a:ext uri="{FF2B5EF4-FFF2-40B4-BE49-F238E27FC236}">
                      <a16:creationId xmlns:a16="http://schemas.microsoft.com/office/drawing/2014/main" id="{C71E846F-989E-3E44-9B2A-359BF43CC0BF}"/>
                    </a:ext>
                  </a:extLst>
                </p:cNvPr>
                <p:cNvSpPr/>
                <p:nvPr/>
              </p:nvSpPr>
              <p:spPr>
                <a:xfrm>
                  <a:off x="2288734" y="3567670"/>
                  <a:ext cx="6155382" cy="6116668"/>
                </a:xfrm>
                <a:custGeom>
                  <a:avLst/>
                  <a:gdLst>
                    <a:gd name="connsiteX0" fmla="*/ 6057900 w 6057900"/>
                    <a:gd name="connsiteY0" fmla="*/ 3009900 h 6019800"/>
                    <a:gd name="connsiteX1" fmla="*/ 3028950 w 6057900"/>
                    <a:gd name="connsiteY1" fmla="*/ 6019800 h 6019800"/>
                    <a:gd name="connsiteX2" fmla="*/ 0 w 6057900"/>
                    <a:gd name="connsiteY2" fmla="*/ 3009900 h 6019800"/>
                    <a:gd name="connsiteX3" fmla="*/ 3028950 w 6057900"/>
                    <a:gd name="connsiteY3" fmla="*/ 0 h 6019800"/>
                    <a:gd name="connsiteX4" fmla="*/ 6057900 w 6057900"/>
                    <a:gd name="connsiteY4" fmla="*/ 300990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57900" h="6019800">
                      <a:moveTo>
                        <a:pt x="6057900" y="3009900"/>
                      </a:moveTo>
                      <a:cubicBezTo>
                        <a:pt x="6057900" y="4672222"/>
                        <a:pt x="4701793" y="6019800"/>
                        <a:pt x="3028950" y="6019800"/>
                      </a:cubicBezTo>
                      <a:cubicBezTo>
                        <a:pt x="1356107" y="6019800"/>
                        <a:pt x="0" y="4672222"/>
                        <a:pt x="0" y="3009900"/>
                      </a:cubicBezTo>
                      <a:cubicBezTo>
                        <a:pt x="0" y="1347578"/>
                        <a:pt x="1356107" y="0"/>
                        <a:pt x="3028950" y="0"/>
                      </a:cubicBezTo>
                      <a:cubicBezTo>
                        <a:pt x="4701793" y="0"/>
                        <a:pt x="6057900" y="1347578"/>
                        <a:pt x="6057900" y="3009900"/>
                      </a:cubicBezTo>
                      <a:close/>
                    </a:path>
                  </a:pathLst>
                </a:custGeom>
                <a:solidFill>
                  <a:srgbClr val="11FFB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Two">
                  <a:extLst>
                    <a:ext uri="{FF2B5EF4-FFF2-40B4-BE49-F238E27FC236}">
                      <a16:creationId xmlns:a16="http://schemas.microsoft.com/office/drawing/2014/main" id="{A77FA9BF-D7E9-6048-901A-11C458E33EB5}"/>
                    </a:ext>
                  </a:extLst>
                </p:cNvPr>
                <p:cNvSpPr/>
                <p:nvPr/>
              </p:nvSpPr>
              <p:spPr>
                <a:xfrm>
                  <a:off x="2197732" y="3708255"/>
                  <a:ext cx="6337387" cy="6304832"/>
                </a:xfrm>
                <a:custGeom>
                  <a:avLst/>
                  <a:gdLst>
                    <a:gd name="connsiteX0" fmla="*/ 5568315 w 5562600"/>
                    <a:gd name="connsiteY0" fmla="*/ 2767013 h 5534025"/>
                    <a:gd name="connsiteX1" fmla="*/ 2784158 w 5562600"/>
                    <a:gd name="connsiteY1" fmla="*/ 5534025 h 5534025"/>
                    <a:gd name="connsiteX2" fmla="*/ 0 w 5562600"/>
                    <a:gd name="connsiteY2" fmla="*/ 2767013 h 5534025"/>
                    <a:gd name="connsiteX3" fmla="*/ 2784158 w 5562600"/>
                    <a:gd name="connsiteY3" fmla="*/ 0 h 5534025"/>
                    <a:gd name="connsiteX4" fmla="*/ 5568315 w 5562600"/>
                    <a:gd name="connsiteY4" fmla="*/ 2767013 h 5534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62600" h="5534025">
                      <a:moveTo>
                        <a:pt x="5568315" y="2767013"/>
                      </a:moveTo>
                      <a:cubicBezTo>
                        <a:pt x="5568315" y="4295192"/>
                        <a:pt x="4321805" y="5534025"/>
                        <a:pt x="2784158" y="5534025"/>
                      </a:cubicBezTo>
                      <a:cubicBezTo>
                        <a:pt x="1246510" y="5534025"/>
                        <a:pt x="0" y="4295192"/>
                        <a:pt x="0" y="2767013"/>
                      </a:cubicBezTo>
                      <a:cubicBezTo>
                        <a:pt x="0" y="1238834"/>
                        <a:pt x="1246510" y="0"/>
                        <a:pt x="2784158" y="0"/>
                      </a:cubicBezTo>
                      <a:cubicBezTo>
                        <a:pt x="4321805" y="0"/>
                        <a:pt x="5568315" y="1238834"/>
                        <a:pt x="5568315" y="276701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43000">
                      <a:srgbClr val="11FFBD">
                        <a:lumMod val="75000"/>
                      </a:srgbClr>
                    </a:gs>
                    <a:gs pos="0">
                      <a:srgbClr val="11FFBD"/>
                    </a:gs>
                  </a:gsLst>
                  <a:lin ang="16200000" scaled="1"/>
                  <a:tileRect/>
                </a:gradFill>
                <a:ln w="9525" cap="flat">
                  <a:noFill/>
                  <a:prstDash val="solid"/>
                  <a:miter/>
                </a:ln>
                <a:effectLst>
                  <a:softEdge rad="381000"/>
                </a:effectLst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Three">
                  <a:extLst>
                    <a:ext uri="{FF2B5EF4-FFF2-40B4-BE49-F238E27FC236}">
                      <a16:creationId xmlns:a16="http://schemas.microsoft.com/office/drawing/2014/main" id="{53F8DB15-1CF7-A84F-9824-BC2BD80419D1}"/>
                    </a:ext>
                  </a:extLst>
                </p:cNvPr>
                <p:cNvSpPr/>
                <p:nvPr/>
              </p:nvSpPr>
              <p:spPr>
                <a:xfrm>
                  <a:off x="1563688" y="3708255"/>
                  <a:ext cx="7605475" cy="7560472"/>
                </a:xfrm>
                <a:custGeom>
                  <a:avLst/>
                  <a:gdLst>
                    <a:gd name="connsiteX0" fmla="*/ 4831080 w 4829175"/>
                    <a:gd name="connsiteY0" fmla="*/ 2400300 h 4800600"/>
                    <a:gd name="connsiteX1" fmla="*/ 2415540 w 4829175"/>
                    <a:gd name="connsiteY1" fmla="*/ 4800600 h 4800600"/>
                    <a:gd name="connsiteX2" fmla="*/ 0 w 4829175"/>
                    <a:gd name="connsiteY2" fmla="*/ 2400300 h 4800600"/>
                    <a:gd name="connsiteX3" fmla="*/ 2415540 w 4829175"/>
                    <a:gd name="connsiteY3" fmla="*/ 0 h 4800600"/>
                    <a:gd name="connsiteX4" fmla="*/ 4831080 w 4829175"/>
                    <a:gd name="connsiteY4" fmla="*/ 2400300 h 4800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29175" h="4800600">
                      <a:moveTo>
                        <a:pt x="4831080" y="2400300"/>
                      </a:moveTo>
                      <a:cubicBezTo>
                        <a:pt x="4831080" y="3725949"/>
                        <a:pt x="3749606" y="4800600"/>
                        <a:pt x="2415540" y="4800600"/>
                      </a:cubicBezTo>
                      <a:cubicBezTo>
                        <a:pt x="1081474" y="4800600"/>
                        <a:pt x="0" y="3725949"/>
                        <a:pt x="0" y="2400300"/>
                      </a:cubicBezTo>
                      <a:cubicBezTo>
                        <a:pt x="0" y="1074651"/>
                        <a:pt x="1081474" y="0"/>
                        <a:pt x="2415540" y="0"/>
                      </a:cubicBezTo>
                      <a:cubicBezTo>
                        <a:pt x="3749606" y="0"/>
                        <a:pt x="4831080" y="1074651"/>
                        <a:pt x="4831080" y="2400300"/>
                      </a:cubicBezTo>
                      <a:close/>
                    </a:path>
                  </a:pathLst>
                </a:custGeom>
                <a:gradFill>
                  <a:gsLst>
                    <a:gs pos="84000">
                      <a:srgbClr val="11FFBD">
                        <a:lumMod val="75000"/>
                      </a:srgbClr>
                    </a:gs>
                    <a:gs pos="19000">
                      <a:srgbClr val="11FFBD">
                        <a:lumMod val="50000"/>
                      </a:srgbClr>
                    </a:gs>
                  </a:gsLst>
                  <a:lin ang="16200000" scaled="1"/>
                </a:gradFill>
                <a:ln w="9525" cap="flat">
                  <a:noFill/>
                  <a:prstDash val="solid"/>
                  <a:miter/>
                </a:ln>
                <a:effectLst>
                  <a:softEdge rad="1270000"/>
                </a:effectLst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our">
                  <a:extLst>
                    <a:ext uri="{FF2B5EF4-FFF2-40B4-BE49-F238E27FC236}">
                      <a16:creationId xmlns:a16="http://schemas.microsoft.com/office/drawing/2014/main" id="{BFA0A259-7D56-FF4F-BA4A-E82B9DBB64DC}"/>
                    </a:ext>
                  </a:extLst>
                </p:cNvPr>
                <p:cNvSpPr/>
                <p:nvPr/>
              </p:nvSpPr>
              <p:spPr>
                <a:xfrm>
                  <a:off x="2795924" y="3246708"/>
                  <a:ext cx="5141002" cy="5117581"/>
                </a:xfrm>
                <a:custGeom>
                  <a:avLst/>
                  <a:gdLst>
                    <a:gd name="connsiteX0" fmla="*/ 4189095 w 4181475"/>
                    <a:gd name="connsiteY0" fmla="*/ 2081213 h 4162425"/>
                    <a:gd name="connsiteX1" fmla="*/ 2094548 w 4181475"/>
                    <a:gd name="connsiteY1" fmla="*/ 4162425 h 4162425"/>
                    <a:gd name="connsiteX2" fmla="*/ 0 w 4181475"/>
                    <a:gd name="connsiteY2" fmla="*/ 2081213 h 4162425"/>
                    <a:gd name="connsiteX3" fmla="*/ 2094548 w 4181475"/>
                    <a:gd name="connsiteY3" fmla="*/ 0 h 4162425"/>
                    <a:gd name="connsiteX4" fmla="*/ 4189095 w 4181475"/>
                    <a:gd name="connsiteY4" fmla="*/ 2081213 h 416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81475" h="4162425">
                      <a:moveTo>
                        <a:pt x="4189095" y="2081213"/>
                      </a:moveTo>
                      <a:cubicBezTo>
                        <a:pt x="4189095" y="3230635"/>
                        <a:pt x="3251335" y="4162425"/>
                        <a:pt x="2094548" y="4162425"/>
                      </a:cubicBezTo>
                      <a:cubicBezTo>
                        <a:pt x="937761" y="4162425"/>
                        <a:pt x="0" y="3230635"/>
                        <a:pt x="0" y="2081213"/>
                      </a:cubicBezTo>
                      <a:cubicBezTo>
                        <a:pt x="0" y="931791"/>
                        <a:pt x="937761" y="0"/>
                        <a:pt x="2094548" y="0"/>
                      </a:cubicBezTo>
                      <a:cubicBezTo>
                        <a:pt x="3251335" y="0"/>
                        <a:pt x="4189095" y="931791"/>
                        <a:pt x="4189095" y="2081213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11FFBD">
                        <a:lumMod val="60000"/>
                        <a:lumOff val="40000"/>
                      </a:srgbClr>
                    </a:gs>
                    <a:gs pos="9000">
                      <a:srgbClr val="11FFBD">
                        <a:lumMod val="40000"/>
                        <a:lumOff val="60000"/>
                        <a:alpha val="0"/>
                      </a:srgbClr>
                    </a:gs>
                  </a:gsLst>
                  <a:lin ang="16200000" scaled="1"/>
                </a:gradFill>
                <a:ln w="9525" cap="flat">
                  <a:noFill/>
                  <a:prstDash val="solid"/>
                  <a:miter/>
                </a:ln>
                <a:effectLst>
                  <a:softEdge rad="508000"/>
                </a:effectLst>
              </p:spPr>
              <p:txBody>
      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228554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172144"/>
                    </a:solidFill>
                    <a:effectLst/>
                    <a:uLnTx/>
                    <a:uFillTx/>
                  </a:endParaRPr>
                </a:p>
              </p:txBody>
            </p: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4EC7A9C-04E2-234C-9B35-AFEF0CC4FB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50583" y="9634866"/>
                <a:ext cx="0" cy="1633735"/>
              </a:xfrm>
              <a:prstGeom prst="line">
                <a:avLst/>
              </a:prstGeom>
              <a:ln w="50800">
                <a:solidFill>
                  <a:schemeClr val="tx1">
                    <a:alpha val="65000"/>
                  </a:schemeClr>
                </a:solidFill>
                <a:head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9E98A2-F1BB-46FA-B99C-2F59AD35151D}"/>
              </a:ext>
            </a:extLst>
          </p:cNvPr>
          <p:cNvSpPr txBox="1"/>
          <p:nvPr/>
        </p:nvSpPr>
        <p:spPr>
          <a:xfrm>
            <a:off x="16701017" y="5542562"/>
            <a:ext cx="1912703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ED981-7A30-4004-B4D6-983615BCF3AC}"/>
              </a:ext>
            </a:extLst>
          </p:cNvPr>
          <p:cNvSpPr txBox="1"/>
          <p:nvPr/>
        </p:nvSpPr>
        <p:spPr>
          <a:xfrm>
            <a:off x="6582803" y="5623663"/>
            <a:ext cx="1912703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b="1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43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9441E6-7D50-4C92-8BF5-92DD5BBE42FE}"/>
              </a:ext>
            </a:extLst>
          </p:cNvPr>
          <p:cNvGrpSpPr/>
          <p:nvPr/>
        </p:nvGrpSpPr>
        <p:grpSpPr>
          <a:xfrm>
            <a:off x="7993386" y="5320948"/>
            <a:ext cx="5460147" cy="5908743"/>
            <a:chOff x="6550626" y="3840480"/>
            <a:chExt cx="7279249" cy="78772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45AB324-815A-4D77-AEDA-A840A7873502}"/>
                </a:ext>
              </a:extLst>
            </p:cNvPr>
            <p:cNvGrpSpPr/>
            <p:nvPr/>
          </p:nvGrpSpPr>
          <p:grpSpPr>
            <a:xfrm>
              <a:off x="6550626" y="3840480"/>
              <a:ext cx="7279249" cy="7877299"/>
              <a:chOff x="6550626" y="3840480"/>
              <a:chExt cx="7279249" cy="787729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48CA757-9139-4AE7-9DD3-A5DAD2E9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550626" y="7672726"/>
                <a:ext cx="7279249" cy="4045053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FBA820D-B034-4765-B57C-DC7592DCC885}"/>
                  </a:ext>
                </a:extLst>
              </p:cNvPr>
              <p:cNvSpPr/>
              <p:nvPr/>
            </p:nvSpPr>
            <p:spPr>
              <a:xfrm>
                <a:off x="6794817" y="3840480"/>
                <a:ext cx="6797040" cy="6797040"/>
              </a:xfrm>
              <a:prstGeom prst="ellipse">
                <a:avLst/>
              </a:prstGeom>
              <a:solidFill>
                <a:srgbClr val="00FA00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51"/>
                <a:endParaRPr lang="en-US" sz="1350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57E146-29C4-4954-A27F-6BEEE344290C}"/>
                </a:ext>
              </a:extLst>
            </p:cNvPr>
            <p:cNvSpPr txBox="1"/>
            <p:nvPr/>
          </p:nvSpPr>
          <p:spPr>
            <a:xfrm>
              <a:off x="7270879" y="6641648"/>
              <a:ext cx="3159001" cy="86183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 defTabSz="342951"/>
              <a:r>
                <a:rPr lang="en-US" sz="3601">
                  <a:solidFill>
                    <a:srgbClr val="FFFFFF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Dataset 1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867F626-1E27-4D31-8003-55883F36674C}"/>
              </a:ext>
            </a:extLst>
          </p:cNvPr>
          <p:cNvSpPr txBox="1"/>
          <p:nvPr/>
        </p:nvSpPr>
        <p:spPr>
          <a:xfrm>
            <a:off x="0" y="7406836"/>
            <a:ext cx="6564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51"/>
            <a:r>
              <a:rPr lang="en-US" sz="4800">
                <a:latin typeface="Open Sans Light"/>
              </a:rPr>
              <a:t>Restaurant ratings</a:t>
            </a:r>
          </a:p>
          <a:p>
            <a:pPr algn="r" defTabSz="342951"/>
            <a:r>
              <a:rPr lang="en-US" sz="3200">
                <a:solidFill>
                  <a:srgbClr val="FFFFFF"/>
                </a:solidFill>
                <a:latin typeface="Open Sans Ligh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65536-D5A0-4280-9043-C1FDA21351E5}"/>
              </a:ext>
            </a:extLst>
          </p:cNvPr>
          <p:cNvSpPr txBox="1"/>
          <p:nvPr/>
        </p:nvSpPr>
        <p:spPr>
          <a:xfrm>
            <a:off x="17765168" y="7408492"/>
            <a:ext cx="6775549" cy="923354"/>
          </a:xfrm>
          <a:prstGeom prst="rect">
            <a:avLst/>
          </a:prstGeom>
          <a:noFill/>
        </p:spPr>
        <p:txBody>
          <a:bodyPr wrap="square" lIns="182904" tIns="91452" rIns="182904" bIns="91452" rtlCol="0" anchor="t">
            <a:spAutoFit/>
          </a:bodyPr>
          <a:lstStyle/>
          <a:p>
            <a:pPr defTabSz="342951"/>
            <a:r>
              <a:rPr lang="en-US" sz="4800">
                <a:latin typeface="Open Sans Light"/>
              </a:rPr>
              <a:t>Restaurant attributes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39864-1932-49E1-8E1A-4FDC1024039E}"/>
              </a:ext>
            </a:extLst>
          </p:cNvPr>
          <p:cNvGrpSpPr/>
          <p:nvPr/>
        </p:nvGrpSpPr>
        <p:grpSpPr>
          <a:xfrm>
            <a:off x="10996465" y="5320948"/>
            <a:ext cx="5460147" cy="5908743"/>
            <a:chOff x="10554212" y="3840480"/>
            <a:chExt cx="7279249" cy="78772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C86745-525C-4D2D-A1C2-66F8B6696599}"/>
                </a:ext>
              </a:extLst>
            </p:cNvPr>
            <p:cNvGrpSpPr/>
            <p:nvPr/>
          </p:nvGrpSpPr>
          <p:grpSpPr>
            <a:xfrm>
              <a:off x="10554212" y="3840480"/>
              <a:ext cx="7279249" cy="7877299"/>
              <a:chOff x="10554212" y="3840480"/>
              <a:chExt cx="7279249" cy="787729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7E42A59-2B42-426F-AEEC-89931A6B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10554212" y="7672726"/>
                <a:ext cx="7279249" cy="4045053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96D4CFB-AC78-4254-8FC3-97384482A544}"/>
                  </a:ext>
                </a:extLst>
              </p:cNvPr>
              <p:cNvSpPr/>
              <p:nvPr/>
            </p:nvSpPr>
            <p:spPr>
              <a:xfrm>
                <a:off x="10795317" y="3840480"/>
                <a:ext cx="6797040" cy="6797040"/>
              </a:xfrm>
              <a:prstGeom prst="ellipse">
                <a:avLst/>
              </a:prstGeom>
              <a:solidFill>
                <a:srgbClr val="79FB52">
                  <a:alpha val="6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42951"/>
                <a:endParaRPr lang="en-US" sz="1350">
                  <a:solidFill>
                    <a:srgbClr val="FFFFFF"/>
                  </a:solidFill>
                  <a:latin typeface="Open Sans Light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2052C4-F547-4E46-87E3-8A034C671489}"/>
                </a:ext>
              </a:extLst>
            </p:cNvPr>
            <p:cNvSpPr txBox="1"/>
            <p:nvPr/>
          </p:nvSpPr>
          <p:spPr>
            <a:xfrm>
              <a:off x="14084027" y="6641648"/>
              <a:ext cx="3159001" cy="86183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 defTabSz="342951"/>
              <a:r>
                <a:rPr lang="en-US" sz="3601">
                  <a:solidFill>
                    <a:srgbClr val="FFFFFF"/>
                  </a:solidFill>
                  <a:latin typeface="Open Sans Bold" panose="020B0806030504020204" pitchFamily="34" charset="0"/>
                  <a:ea typeface="Open Sans Bold" panose="020B0806030504020204" pitchFamily="34" charset="0"/>
                  <a:cs typeface="Open Sans Bold" panose="020B0806030504020204" pitchFamily="34" charset="0"/>
                </a:rPr>
                <a:t>Dataset 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90B0BAA-A5D6-4D45-B729-E15A37BFBD12}"/>
              </a:ext>
            </a:extLst>
          </p:cNvPr>
          <p:cNvSpPr txBox="1"/>
          <p:nvPr/>
        </p:nvSpPr>
        <p:spPr>
          <a:xfrm>
            <a:off x="4508039" y="906101"/>
            <a:ext cx="154362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Dataset-</a:t>
            </a:r>
          </a:p>
          <a:p>
            <a:pPr algn="ctr" defTabSz="457200"/>
            <a:r>
              <a:rPr lang="en-US" sz="10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Background</a:t>
            </a:r>
            <a:endParaRPr lang="en-US" sz="10000" b="1"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8000">
                    <a:srgbClr val="AAFFA9">
                      <a:lumMod val="97000"/>
                      <a:lumOff val="3000"/>
                    </a:srgbClr>
                  </a:gs>
                  <a:gs pos="100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C5C5D-19E2-F84F-93FF-8DE5380E8E32}"/>
              </a:ext>
            </a:extLst>
          </p:cNvPr>
          <p:cNvSpPr txBox="1"/>
          <p:nvPr/>
        </p:nvSpPr>
        <p:spPr>
          <a:xfrm>
            <a:off x="20684623" y="17575497"/>
            <a:ext cx="3702552" cy="712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Kaggle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0D20ED-B6F9-8145-AAE0-57A91A478B50}"/>
              </a:ext>
            </a:extLst>
          </p:cNvPr>
          <p:cNvCxnSpPr>
            <a:cxnSpLocks/>
          </p:cNvCxnSpPr>
          <p:nvPr/>
        </p:nvCxnSpPr>
        <p:spPr>
          <a:xfrm>
            <a:off x="6927363" y="7870169"/>
            <a:ext cx="1229691" cy="1"/>
          </a:xfrm>
          <a:prstGeom prst="line">
            <a:avLst/>
          </a:prstGeom>
          <a:ln w="50800"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CF793-B601-A643-AEB5-96ECDEE12908}"/>
              </a:ext>
            </a:extLst>
          </p:cNvPr>
          <p:cNvCxnSpPr>
            <a:cxnSpLocks/>
          </p:cNvCxnSpPr>
          <p:nvPr/>
        </p:nvCxnSpPr>
        <p:spPr>
          <a:xfrm flipH="1">
            <a:off x="16275760" y="7899009"/>
            <a:ext cx="1227378" cy="0"/>
          </a:xfrm>
          <a:prstGeom prst="line">
            <a:avLst/>
          </a:prstGeom>
          <a:ln w="50800">
            <a:solidFill>
              <a:schemeClr val="tx1">
                <a:alpha val="6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42E282-8B89-EB49-85F8-90F7459394A2}"/>
              </a:ext>
            </a:extLst>
          </p:cNvPr>
          <p:cNvCxnSpPr>
            <a:cxnSpLocks/>
          </p:cNvCxnSpPr>
          <p:nvPr/>
        </p:nvCxnSpPr>
        <p:spPr>
          <a:xfrm flipV="1">
            <a:off x="12226156" y="9886446"/>
            <a:ext cx="0" cy="2652730"/>
          </a:xfrm>
          <a:prstGeom prst="line">
            <a:avLst/>
          </a:prstGeom>
          <a:ln w="82550">
            <a:solidFill>
              <a:schemeClr val="tx1">
                <a:alpha val="65000"/>
              </a:schemeClr>
            </a:solidFill>
            <a:headEnd type="stealth" w="med" len="med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5380C5-35B9-C547-B1FF-A798E5D4F31B}"/>
              </a:ext>
            </a:extLst>
          </p:cNvPr>
          <p:cNvSpPr txBox="1"/>
          <p:nvPr/>
        </p:nvSpPr>
        <p:spPr>
          <a:xfrm>
            <a:off x="7394364" y="12749474"/>
            <a:ext cx="9598445" cy="366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ea typeface="+mn-lt"/>
                <a:cs typeface="+mn-lt"/>
              </a:rPr>
              <a:t>Generate a top-n list of restaurants according to the consumer preferences and finding the significant features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333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333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9" grpId="0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9" grpId="0"/>
          <p:bldP spid="3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534524-3428-7744-B978-64CB8AF55325}"/>
              </a:ext>
            </a:extLst>
          </p:cNvPr>
          <p:cNvSpPr txBox="1"/>
          <p:nvPr/>
        </p:nvSpPr>
        <p:spPr>
          <a:xfrm>
            <a:off x="4997052" y="1502946"/>
            <a:ext cx="15436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Dataset 1 </a:t>
            </a:r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8000">
                      <a:srgbClr val="AAFFA9">
                        <a:lumMod val="97000"/>
                        <a:lumOff val="3000"/>
                      </a:srgbClr>
                    </a:gs>
                    <a:gs pos="100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–</a:t>
            </a:r>
          </a:p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8000">
                      <a:srgbClr val="AAFFA9">
                        <a:lumMod val="97000"/>
                        <a:lumOff val="3000"/>
                      </a:srgbClr>
                    </a:gs>
                    <a:gs pos="100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Restaurant ratings</a:t>
            </a:r>
            <a:endParaRPr lang="en-US" sz="8000" b="1"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7000">
                    <a:srgbClr val="AAFFA9">
                      <a:lumMod val="97000"/>
                      <a:lumOff val="3000"/>
                    </a:srgbClr>
                  </a:gs>
                  <a:gs pos="99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BE441A-C6DD-2A46-8FC4-F3768E2C7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52526"/>
              </p:ext>
            </p:extLst>
          </p:nvPr>
        </p:nvGraphicFramePr>
        <p:xfrm>
          <a:off x="4239750" y="5252272"/>
          <a:ext cx="15907674" cy="654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1279">
                  <a:extLst>
                    <a:ext uri="{9D8B030D-6E8A-4147-A177-3AD203B41FA5}">
                      <a16:colId xmlns:a16="http://schemas.microsoft.com/office/drawing/2014/main" val="4022518149"/>
                    </a:ext>
                  </a:extLst>
                </a:gridCol>
                <a:gridCol w="2651279">
                  <a:extLst>
                    <a:ext uri="{9D8B030D-6E8A-4147-A177-3AD203B41FA5}">
                      <a16:colId xmlns:a16="http://schemas.microsoft.com/office/drawing/2014/main" val="2720500060"/>
                    </a:ext>
                  </a:extLst>
                </a:gridCol>
                <a:gridCol w="2651279">
                  <a:extLst>
                    <a:ext uri="{9D8B030D-6E8A-4147-A177-3AD203B41FA5}">
                      <a16:colId xmlns:a16="http://schemas.microsoft.com/office/drawing/2014/main" val="810233889"/>
                    </a:ext>
                  </a:extLst>
                </a:gridCol>
                <a:gridCol w="2651279">
                  <a:extLst>
                    <a:ext uri="{9D8B030D-6E8A-4147-A177-3AD203B41FA5}">
                      <a16:colId xmlns:a16="http://schemas.microsoft.com/office/drawing/2014/main" val="1504722531"/>
                    </a:ext>
                  </a:extLst>
                </a:gridCol>
                <a:gridCol w="2651279">
                  <a:extLst>
                    <a:ext uri="{9D8B030D-6E8A-4147-A177-3AD203B41FA5}">
                      <a16:colId xmlns:a16="http://schemas.microsoft.com/office/drawing/2014/main" val="3677373598"/>
                    </a:ext>
                  </a:extLst>
                </a:gridCol>
                <a:gridCol w="2651279">
                  <a:extLst>
                    <a:ext uri="{9D8B030D-6E8A-4147-A177-3AD203B41FA5}">
                      <a16:colId xmlns:a16="http://schemas.microsoft.com/office/drawing/2014/main" val="3620179371"/>
                    </a:ext>
                  </a:extLst>
                </a:gridCol>
              </a:tblGrid>
              <a:tr h="1632743"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 err="1">
                          <a:solidFill>
                            <a:srgbClr val="000000"/>
                          </a:solidFill>
                        </a:rPr>
                        <a:t>userID</a:t>
                      </a:r>
                      <a:endParaRPr lang="en-US" sz="3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7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 err="1">
                          <a:solidFill>
                            <a:srgbClr val="000000"/>
                          </a:solidFill>
                        </a:rPr>
                        <a:t>placeID</a:t>
                      </a:r>
                      <a:endParaRPr lang="en-US" sz="3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7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>
                          <a:solidFill>
                            <a:srgbClr val="000000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7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 err="1">
                          <a:solidFill>
                            <a:srgbClr val="000000"/>
                          </a:solidFill>
                        </a:rPr>
                        <a:t>food_rating</a:t>
                      </a:r>
                      <a:endParaRPr lang="en-US" sz="3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7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 err="1">
                          <a:solidFill>
                            <a:srgbClr val="000000"/>
                          </a:solidFill>
                        </a:rPr>
                        <a:t>service_rating</a:t>
                      </a:r>
                      <a:endParaRPr lang="en-US" sz="3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7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77464686"/>
                  </a:ext>
                </a:extLst>
              </a:tr>
              <a:tr h="1644965"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U1077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135085</a:t>
                      </a:r>
                    </a:p>
                    <a:p>
                      <a:pPr algn="ctr"/>
                      <a:endParaRPr lang="en-US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380085"/>
                  </a:ext>
                </a:extLst>
              </a:tr>
              <a:tr h="1632743"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U1077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135038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215718"/>
                  </a:ext>
                </a:extLst>
              </a:tr>
              <a:tr h="1632743"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sz="32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U1077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132825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  <a:p>
                      <a:pPr algn="ctr"/>
                      <a:r>
                        <a:rPr lang="en-US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9945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445E20D-D8DD-1545-A3A3-FE7960884D36}"/>
              </a:ext>
            </a:extLst>
          </p:cNvPr>
          <p:cNvGrpSpPr/>
          <p:nvPr/>
        </p:nvGrpSpPr>
        <p:grpSpPr>
          <a:xfrm>
            <a:off x="4964124" y="13151357"/>
            <a:ext cx="6311335" cy="1511348"/>
            <a:chOff x="2331529" y="6372671"/>
            <a:chExt cx="3427212" cy="970659"/>
          </a:xfrm>
        </p:grpSpPr>
        <p:sp>
          <p:nvSpPr>
            <p:cNvPr id="17" name="Rectangle: Rounded Corners 245">
              <a:extLst>
                <a:ext uri="{FF2B5EF4-FFF2-40B4-BE49-F238E27FC236}">
                  <a16:creationId xmlns:a16="http://schemas.microsoft.com/office/drawing/2014/main" id="{FA2F9AF2-03BF-9245-81DC-FB71C96D6647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7000">
                  <a:srgbClr val="73EBBE">
                    <a:lumMod val="50000"/>
                    <a:lumOff val="50000"/>
                  </a:srgbClr>
                </a:gs>
                <a:gs pos="81000">
                  <a:srgbClr val="5CC997"/>
                </a:gs>
              </a:gsLst>
              <a:lin ang="540000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6C3132-DB92-874A-91E5-9B37E6E5A5E2}"/>
                </a:ext>
              </a:extLst>
            </p:cNvPr>
            <p:cNvSpPr txBox="1"/>
            <p:nvPr/>
          </p:nvSpPr>
          <p:spPr>
            <a:xfrm>
              <a:off x="2382004" y="6670215"/>
              <a:ext cx="3020707" cy="3755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Number of records: 1161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1648CF-D57A-CC48-BDBF-5D16A467ED48}"/>
              </a:ext>
            </a:extLst>
          </p:cNvPr>
          <p:cNvGrpSpPr/>
          <p:nvPr/>
        </p:nvGrpSpPr>
        <p:grpSpPr>
          <a:xfrm>
            <a:off x="4964123" y="15486996"/>
            <a:ext cx="6311335" cy="1511348"/>
            <a:chOff x="2331529" y="6372671"/>
            <a:chExt cx="3427212" cy="970659"/>
          </a:xfrm>
        </p:grpSpPr>
        <p:sp>
          <p:nvSpPr>
            <p:cNvPr id="21" name="Rectangle: Rounded Corners 245">
              <a:extLst>
                <a:ext uri="{FF2B5EF4-FFF2-40B4-BE49-F238E27FC236}">
                  <a16:creationId xmlns:a16="http://schemas.microsoft.com/office/drawing/2014/main" id="{AB05E447-31E8-144B-878A-8E7C634E6069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6000">
                  <a:srgbClr val="73EBBE">
                    <a:lumMod val="50000"/>
                    <a:lumOff val="50000"/>
                  </a:srgbClr>
                </a:gs>
                <a:gs pos="80000">
                  <a:srgbClr val="5CC997"/>
                </a:gs>
              </a:gsLst>
              <a:lin ang="1080000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FFE285-27BE-4A44-9E59-E949229A6980}"/>
                </a:ext>
              </a:extLst>
            </p:cNvPr>
            <p:cNvSpPr txBox="1"/>
            <p:nvPr/>
          </p:nvSpPr>
          <p:spPr>
            <a:xfrm>
              <a:off x="2382005" y="6664432"/>
              <a:ext cx="2662944" cy="3755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Number of users: 138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67E963-93A6-CE41-A7D7-BDC8961C7EB4}"/>
              </a:ext>
            </a:extLst>
          </p:cNvPr>
          <p:cNvGrpSpPr/>
          <p:nvPr/>
        </p:nvGrpSpPr>
        <p:grpSpPr>
          <a:xfrm>
            <a:off x="13111716" y="13151357"/>
            <a:ext cx="6311335" cy="1511348"/>
            <a:chOff x="2331529" y="6372671"/>
            <a:chExt cx="3427212" cy="970659"/>
          </a:xfrm>
        </p:grpSpPr>
        <p:sp>
          <p:nvSpPr>
            <p:cNvPr id="24" name="Rectangle: Rounded Corners 245">
              <a:extLst>
                <a:ext uri="{FF2B5EF4-FFF2-40B4-BE49-F238E27FC236}">
                  <a16:creationId xmlns:a16="http://schemas.microsoft.com/office/drawing/2014/main" id="{11743C14-8F0E-FD4D-AA7B-9445EB78393B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7000">
                  <a:srgbClr val="73EBBE">
                    <a:lumMod val="50000"/>
                    <a:lumOff val="50000"/>
                  </a:srgbClr>
                </a:gs>
                <a:gs pos="81000">
                  <a:srgbClr val="5CC997"/>
                </a:gs>
              </a:gsLst>
              <a:lin ang="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CDDFE0-9BCC-4942-9CA9-5E4087B08F4F}"/>
                </a:ext>
              </a:extLst>
            </p:cNvPr>
            <p:cNvSpPr txBox="1"/>
            <p:nvPr/>
          </p:nvSpPr>
          <p:spPr>
            <a:xfrm>
              <a:off x="2331529" y="6670214"/>
              <a:ext cx="3427211" cy="3755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Number of restaurants: 130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5D11E8-882E-A941-9517-E624C0BE31DB}"/>
              </a:ext>
            </a:extLst>
          </p:cNvPr>
          <p:cNvGrpSpPr/>
          <p:nvPr/>
        </p:nvGrpSpPr>
        <p:grpSpPr>
          <a:xfrm>
            <a:off x="13111715" y="15477992"/>
            <a:ext cx="6311335" cy="1511348"/>
            <a:chOff x="2331529" y="6372671"/>
            <a:chExt cx="3427212" cy="970659"/>
          </a:xfrm>
        </p:grpSpPr>
        <p:sp>
          <p:nvSpPr>
            <p:cNvPr id="27" name="Rectangle: Rounded Corners 245">
              <a:extLst>
                <a:ext uri="{FF2B5EF4-FFF2-40B4-BE49-F238E27FC236}">
                  <a16:creationId xmlns:a16="http://schemas.microsoft.com/office/drawing/2014/main" id="{B8B6D7DA-E8EE-1640-95D5-C02EDB146D8F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7000">
                  <a:srgbClr val="73EBBE">
                    <a:lumMod val="50000"/>
                    <a:lumOff val="50000"/>
                  </a:srgbClr>
                </a:gs>
                <a:gs pos="81000">
                  <a:srgbClr val="5CC997"/>
                </a:gs>
              </a:gsLst>
              <a:lin ang="1620000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3AFAD5-0B46-0344-982D-76479BDC9D9A}"/>
                </a:ext>
              </a:extLst>
            </p:cNvPr>
            <p:cNvSpPr txBox="1"/>
            <p:nvPr/>
          </p:nvSpPr>
          <p:spPr>
            <a:xfrm>
              <a:off x="2331529" y="6719872"/>
              <a:ext cx="2406155" cy="3755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Number of fields: 5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786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198BD6-FF8A-784A-90EB-8FF60DA9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5260"/>
              </p:ext>
            </p:extLst>
          </p:nvPr>
        </p:nvGraphicFramePr>
        <p:xfrm>
          <a:off x="2256417" y="4175261"/>
          <a:ext cx="21037196" cy="8409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877">
                  <a:extLst>
                    <a:ext uri="{9D8B030D-6E8A-4147-A177-3AD203B41FA5}">
                      <a16:colId xmlns:a16="http://schemas.microsoft.com/office/drawing/2014/main" val="1020753911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31110519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7443964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2525905501"/>
                    </a:ext>
                  </a:extLst>
                </a:gridCol>
                <a:gridCol w="3361765">
                  <a:extLst>
                    <a:ext uri="{9D8B030D-6E8A-4147-A177-3AD203B41FA5}">
                      <a16:colId xmlns:a16="http://schemas.microsoft.com/office/drawing/2014/main" val="3698567788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1533012398"/>
                    </a:ext>
                  </a:extLst>
                </a:gridCol>
                <a:gridCol w="2608729">
                  <a:extLst>
                    <a:ext uri="{9D8B030D-6E8A-4147-A177-3AD203B41FA5}">
                      <a16:colId xmlns:a16="http://schemas.microsoft.com/office/drawing/2014/main" val="2761381672"/>
                    </a:ext>
                  </a:extLst>
                </a:gridCol>
                <a:gridCol w="1963271">
                  <a:extLst>
                    <a:ext uri="{9D8B030D-6E8A-4147-A177-3AD203B41FA5}">
                      <a16:colId xmlns:a16="http://schemas.microsoft.com/office/drawing/2014/main" val="2690755519"/>
                    </a:ext>
                  </a:extLst>
                </a:gridCol>
                <a:gridCol w="1909482">
                  <a:extLst>
                    <a:ext uri="{9D8B030D-6E8A-4147-A177-3AD203B41FA5}">
                      <a16:colId xmlns:a16="http://schemas.microsoft.com/office/drawing/2014/main" val="1445941806"/>
                    </a:ext>
                  </a:extLst>
                </a:gridCol>
                <a:gridCol w="1966578">
                  <a:extLst>
                    <a:ext uri="{9D8B030D-6E8A-4147-A177-3AD203B41FA5}">
                      <a16:colId xmlns:a16="http://schemas.microsoft.com/office/drawing/2014/main" val="2930215060"/>
                    </a:ext>
                  </a:extLst>
                </a:gridCol>
              </a:tblGrid>
              <a:tr h="168141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rgbClr val="000000"/>
                          </a:solidFill>
                        </a:rPr>
                        <a:t>placeID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7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longitude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rgbClr val="000000"/>
                          </a:solidFill>
                        </a:rPr>
                        <a:t>the_geom_meter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B9F5DE"/>
                        </a:gs>
                        <a:gs pos="81000">
                          <a:srgbClr val="5BCA96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16000">
                          <a:srgbClr val="73EBBE">
                            <a:lumMod val="50000"/>
                            <a:lumOff val="50000"/>
                          </a:srgbClr>
                        </a:gs>
                        <a:gs pos="81000">
                          <a:srgbClr val="5CC997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14173654"/>
                  </a:ext>
                </a:extLst>
              </a:tr>
              <a:tr h="1378995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134999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18.915421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-99.184871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0101000020957F000088568DE35671…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Kiku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Cuernavaca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Revolucion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Cuernevaca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Morelos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82459"/>
                  </a:ext>
                </a:extLst>
              </a:tr>
              <a:tr h="132347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132825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22.147392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-100.983092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0101000020957F00001AD016568C4…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Puesto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de tacos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Esquina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santos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degollado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leon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guzman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s.l.p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371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s.l.p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800375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135106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22.149709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371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-100.976093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0101000020957F0000649D6F21348…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El Rincon de 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Universidad 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San Luis Potosi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371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San Luis Potosi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66805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132667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23.752697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-99.163359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0101000020957F00005D6BCDDED81…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Little pizza Emilio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Portes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Gil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Calle Emilio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portes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gil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Victoria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tamaulipas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98585"/>
                  </a:ext>
                </a:extLst>
              </a:tr>
              <a:tr h="113930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1">
                            <a:lumMod val="65000"/>
                            <a:tint val="66000"/>
                            <a:satMod val="160000"/>
                          </a:schemeClr>
                        </a:gs>
                        <a:gs pos="50000">
                          <a:schemeClr val="tx1">
                            <a:lumMod val="65000"/>
                            <a:tint val="44500"/>
                            <a:satMod val="160000"/>
                          </a:schemeClr>
                        </a:gs>
                        <a:gs pos="100000">
                          <a:schemeClr val="tx1">
                            <a:lumMod val="65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132613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23.752903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-99.165076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0101000020957F00008EBA2D06DC8…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Carnitas_mata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err="1">
                          <a:solidFill>
                            <a:schemeClr val="tx1"/>
                          </a:solidFill>
                        </a:rPr>
                        <a:t>Lic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. Emilio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portes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Gil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Victoria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371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tamaulipas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Mexico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1707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07789F-F67E-A244-A336-2B950CDF0594}"/>
              </a:ext>
            </a:extLst>
          </p:cNvPr>
          <p:cNvSpPr txBox="1"/>
          <p:nvPr/>
        </p:nvSpPr>
        <p:spPr>
          <a:xfrm>
            <a:off x="4967555" y="972004"/>
            <a:ext cx="15436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Dataset 2 </a:t>
            </a:r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8000">
                      <a:srgbClr val="AAFFA9">
                        <a:lumMod val="97000"/>
                        <a:lumOff val="3000"/>
                      </a:srgbClr>
                    </a:gs>
                    <a:gs pos="100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–</a:t>
            </a:r>
          </a:p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8000">
                      <a:srgbClr val="AAFFA9">
                        <a:lumMod val="97000"/>
                        <a:lumOff val="3000"/>
                      </a:srgbClr>
                    </a:gs>
                    <a:gs pos="100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Restaurant attributes</a:t>
            </a:r>
            <a:endParaRPr lang="en-US" sz="8000" b="1">
              <a:gradFill flip="none" rotWithShape="1">
                <a:gsLst>
                  <a:gs pos="0">
                    <a:srgbClr val="AAFFA9">
                      <a:lumMod val="67000"/>
                    </a:srgbClr>
                  </a:gs>
                  <a:gs pos="47000">
                    <a:srgbClr val="AAFFA9">
                      <a:lumMod val="97000"/>
                      <a:lumOff val="3000"/>
                    </a:srgbClr>
                  </a:gs>
                  <a:gs pos="99000">
                    <a:srgbClr val="AAFF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effectLst>
                <a:outerShdw sx="1000" sy="1000" algn="ctr" rotWithShape="0">
                  <a:srgbClr val="6EE1F5"/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9E454-27A8-8C48-BFB0-567951F9C483}"/>
              </a:ext>
            </a:extLst>
          </p:cNvPr>
          <p:cNvSpPr txBox="1"/>
          <p:nvPr/>
        </p:nvSpPr>
        <p:spPr>
          <a:xfrm>
            <a:off x="2256417" y="12648847"/>
            <a:ext cx="420179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R="0" lvl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ker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Arial"/>
              </a:rPr>
              <a:t>*5 rows x 21 columns</a:t>
            </a:r>
            <a:endParaRPr kumimoji="0" lang="en-US" sz="320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AA824E-18D7-254F-A726-2F10ABFE761A}"/>
              </a:ext>
            </a:extLst>
          </p:cNvPr>
          <p:cNvGrpSpPr/>
          <p:nvPr/>
        </p:nvGrpSpPr>
        <p:grpSpPr>
          <a:xfrm>
            <a:off x="2256417" y="14112739"/>
            <a:ext cx="6311335" cy="1511348"/>
            <a:chOff x="2331529" y="6372671"/>
            <a:chExt cx="3427212" cy="970659"/>
          </a:xfrm>
        </p:grpSpPr>
        <p:sp>
          <p:nvSpPr>
            <p:cNvPr id="12" name="Rectangle: Rounded Corners 245">
              <a:extLst>
                <a:ext uri="{FF2B5EF4-FFF2-40B4-BE49-F238E27FC236}">
                  <a16:creationId xmlns:a16="http://schemas.microsoft.com/office/drawing/2014/main" id="{8A5D8764-0BAE-4840-9E79-109FAA396657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7000">
                  <a:srgbClr val="73EBBE">
                    <a:lumMod val="50000"/>
                    <a:lumOff val="50000"/>
                  </a:srgbClr>
                </a:gs>
                <a:gs pos="81000">
                  <a:srgbClr val="5CC997"/>
                </a:gs>
              </a:gsLst>
              <a:lin ang="1080000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D48A38-51E0-2948-B690-BF980D16134C}"/>
                </a:ext>
              </a:extLst>
            </p:cNvPr>
            <p:cNvSpPr txBox="1"/>
            <p:nvPr/>
          </p:nvSpPr>
          <p:spPr>
            <a:xfrm>
              <a:off x="2445549" y="6670215"/>
              <a:ext cx="2893618" cy="3755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Number of records: 130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DBDB0-68BF-6648-B69A-760D7FDCE8BD}"/>
              </a:ext>
            </a:extLst>
          </p:cNvPr>
          <p:cNvGrpSpPr/>
          <p:nvPr/>
        </p:nvGrpSpPr>
        <p:grpSpPr>
          <a:xfrm>
            <a:off x="16982278" y="14112739"/>
            <a:ext cx="6311335" cy="1511348"/>
            <a:chOff x="2331529" y="6372671"/>
            <a:chExt cx="3427212" cy="970659"/>
          </a:xfrm>
        </p:grpSpPr>
        <p:sp>
          <p:nvSpPr>
            <p:cNvPr id="15" name="Rectangle: Rounded Corners 245">
              <a:extLst>
                <a:ext uri="{FF2B5EF4-FFF2-40B4-BE49-F238E27FC236}">
                  <a16:creationId xmlns:a16="http://schemas.microsoft.com/office/drawing/2014/main" id="{08645D4C-A2BD-4C45-9BA6-A422561DE53A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7000">
                  <a:srgbClr val="73EBBE">
                    <a:lumMod val="50000"/>
                    <a:lumOff val="50000"/>
                  </a:srgbClr>
                </a:gs>
                <a:gs pos="81000">
                  <a:srgbClr val="5CC997"/>
                </a:gs>
              </a:gsLst>
              <a:lin ang="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67FD0-71C0-F045-BAAA-5F2EBEE3286B}"/>
                </a:ext>
              </a:extLst>
            </p:cNvPr>
            <p:cNvSpPr txBox="1"/>
            <p:nvPr/>
          </p:nvSpPr>
          <p:spPr>
            <a:xfrm>
              <a:off x="2659262" y="6724031"/>
              <a:ext cx="2680353" cy="3755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Feature used: </a:t>
              </a:r>
              <a:r>
                <a:rPr lang="en-US" sz="3200" b="1" kern="0" err="1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placeID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C01E1C-46AE-A744-B180-1FCD9CE6A9D7}"/>
              </a:ext>
            </a:extLst>
          </p:cNvPr>
          <p:cNvGrpSpPr/>
          <p:nvPr/>
        </p:nvGrpSpPr>
        <p:grpSpPr>
          <a:xfrm>
            <a:off x="9685887" y="14112739"/>
            <a:ext cx="6311335" cy="1511348"/>
            <a:chOff x="2331529" y="6372671"/>
            <a:chExt cx="3427212" cy="970659"/>
          </a:xfrm>
        </p:grpSpPr>
        <p:sp>
          <p:nvSpPr>
            <p:cNvPr id="18" name="Rectangle: Rounded Corners 245">
              <a:extLst>
                <a:ext uri="{FF2B5EF4-FFF2-40B4-BE49-F238E27FC236}">
                  <a16:creationId xmlns:a16="http://schemas.microsoft.com/office/drawing/2014/main" id="{1505CB80-CB5D-2F4E-BC3C-ABE6A673A1E1}"/>
                </a:ext>
              </a:extLst>
            </p:cNvPr>
            <p:cNvSpPr/>
            <p:nvPr/>
          </p:nvSpPr>
          <p:spPr>
            <a:xfrm>
              <a:off x="2331529" y="6372671"/>
              <a:ext cx="3427212" cy="970659"/>
            </a:xfrm>
            <a:prstGeom prst="roundRect">
              <a:avLst>
                <a:gd name="adj" fmla="val 7839"/>
              </a:avLst>
            </a:prstGeom>
            <a:gradFill flip="none" rotWithShape="1">
              <a:gsLst>
                <a:gs pos="17000">
                  <a:srgbClr val="73EBBE">
                    <a:lumMod val="50000"/>
                    <a:lumOff val="50000"/>
                  </a:srgbClr>
                </a:gs>
                <a:gs pos="81000">
                  <a:srgbClr val="5CC997"/>
                </a:gs>
              </a:gsLst>
              <a:lin ang="5400000" scaled="1"/>
              <a:tileRect/>
            </a:gradFill>
            <a:ln w="25400" cap="flat" cmpd="sng" algn="ctr">
              <a:gradFill>
                <a:gsLst>
                  <a:gs pos="0">
                    <a:srgbClr val="73EBBE"/>
                  </a:gs>
                  <a:gs pos="100000">
                    <a:srgbClr val="72F64A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E68C94-5EC8-CC49-B685-CDDC17CB2CE4}"/>
                </a:ext>
              </a:extLst>
            </p:cNvPr>
            <p:cNvSpPr txBox="1"/>
            <p:nvPr/>
          </p:nvSpPr>
          <p:spPr>
            <a:xfrm>
              <a:off x="2625737" y="6670215"/>
              <a:ext cx="2533244" cy="37557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457200" marR="0" lvl="0" indent="-45720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3200" b="1" kern="0">
                  <a:solidFill>
                    <a:srgbClr val="000000"/>
                  </a:solidFill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  <a:sym typeface="Arial"/>
                </a:rPr>
                <a:t>Number of fields: 21</a:t>
              </a:r>
              <a:endParaRPr kumimoji="0" lang="en-US" sz="32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508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EBACD0D-99ED-0C42-AC18-09983DD8A8B3}"/>
              </a:ext>
            </a:extLst>
          </p:cNvPr>
          <p:cNvGrpSpPr/>
          <p:nvPr/>
        </p:nvGrpSpPr>
        <p:grpSpPr>
          <a:xfrm>
            <a:off x="7998416" y="5166404"/>
            <a:ext cx="5460147" cy="5908743"/>
            <a:chOff x="6550626" y="3840480"/>
            <a:chExt cx="7279249" cy="787729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19CE5F0-F285-3347-B3B2-928C4FCD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50626" y="7672726"/>
              <a:ext cx="7279249" cy="404505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2E89A-6DD8-1F4B-B7C7-D49FB2FAB658}"/>
                </a:ext>
              </a:extLst>
            </p:cNvPr>
            <p:cNvSpPr/>
            <p:nvPr/>
          </p:nvSpPr>
          <p:spPr>
            <a:xfrm>
              <a:off x="6794817" y="3840480"/>
              <a:ext cx="6797040" cy="6797040"/>
            </a:xfrm>
            <a:prstGeom prst="ellipse">
              <a:avLst/>
            </a:prstGeom>
            <a:solidFill>
              <a:srgbClr val="00FA00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51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10826E-A8E2-334A-8521-51595EE6126E}"/>
              </a:ext>
            </a:extLst>
          </p:cNvPr>
          <p:cNvGrpSpPr/>
          <p:nvPr/>
        </p:nvGrpSpPr>
        <p:grpSpPr>
          <a:xfrm>
            <a:off x="8820187" y="8729116"/>
            <a:ext cx="5460147" cy="5908743"/>
            <a:chOff x="10554212" y="3840480"/>
            <a:chExt cx="7279249" cy="787729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8813A8-1A4D-A946-A557-83F4A1AE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554212" y="7672726"/>
              <a:ext cx="7279249" cy="40450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D12B0B-157E-DF4C-9FFB-26D0C46A26C4}"/>
                </a:ext>
              </a:extLst>
            </p:cNvPr>
            <p:cNvSpPr/>
            <p:nvPr/>
          </p:nvSpPr>
          <p:spPr>
            <a:xfrm>
              <a:off x="10795317" y="3840480"/>
              <a:ext cx="6797040" cy="6797040"/>
            </a:xfrm>
            <a:prstGeom prst="ellipse">
              <a:avLst/>
            </a:prstGeom>
            <a:solidFill>
              <a:srgbClr val="00A71E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51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C593A8F-0A9C-B648-A1F3-28D6D9F2EF89}"/>
              </a:ext>
            </a:extLst>
          </p:cNvPr>
          <p:cNvGrpSpPr/>
          <p:nvPr/>
        </p:nvGrpSpPr>
        <p:grpSpPr>
          <a:xfrm>
            <a:off x="11388909" y="6674035"/>
            <a:ext cx="5460147" cy="5908743"/>
            <a:chOff x="6550626" y="3840480"/>
            <a:chExt cx="7279249" cy="787729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B178145-1A0C-F843-99FC-4C939133D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50626" y="7672726"/>
              <a:ext cx="7279249" cy="4045053"/>
            </a:xfrm>
            <a:prstGeom prst="rect">
              <a:avLst/>
            </a:prstGeom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E939E9-F279-8A42-99D0-EB09B1D99FFE}"/>
                </a:ext>
              </a:extLst>
            </p:cNvPr>
            <p:cNvSpPr/>
            <p:nvPr/>
          </p:nvSpPr>
          <p:spPr>
            <a:xfrm>
              <a:off x="6794817" y="3840480"/>
              <a:ext cx="6797040" cy="6797039"/>
            </a:xfrm>
            <a:prstGeom prst="ellipse">
              <a:avLst/>
            </a:prstGeom>
            <a:solidFill>
              <a:srgbClr val="72F64A">
                <a:alpha val="6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951"/>
              <a:endParaRPr lang="en-US" sz="1350">
                <a:solidFill>
                  <a:srgbClr val="FFFFFF"/>
                </a:solidFill>
                <a:latin typeface="Open Sans Light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BA58981-276B-42EA-B38F-DA106147E546}"/>
              </a:ext>
            </a:extLst>
          </p:cNvPr>
          <p:cNvSpPr/>
          <p:nvPr/>
        </p:nvSpPr>
        <p:spPr>
          <a:xfrm>
            <a:off x="10111072" y="6513125"/>
            <a:ext cx="116410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Buildings-01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299B11-9E25-40BA-9D05-B18D3BA3A8AC}"/>
              </a:ext>
            </a:extLst>
          </p:cNvPr>
          <p:cNvCxnSpPr>
            <a:cxnSpLocks/>
          </p:cNvCxnSpPr>
          <p:nvPr/>
        </p:nvCxnSpPr>
        <p:spPr>
          <a:xfrm flipH="1" flipV="1">
            <a:off x="6633539" y="7927588"/>
            <a:ext cx="2727065" cy="1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D80A0A-BDD5-430D-92BB-9B1669A1353A}"/>
              </a:ext>
            </a:extLst>
          </p:cNvPr>
          <p:cNvSpPr/>
          <p:nvPr/>
        </p:nvSpPr>
        <p:spPr>
          <a:xfrm>
            <a:off x="672567" y="7196618"/>
            <a:ext cx="5460148" cy="14619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Smarter Recommendations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D6928-4EB9-4D15-ACA2-FA14FD14CF2E}"/>
              </a:ext>
            </a:extLst>
          </p:cNvPr>
          <p:cNvSpPr/>
          <p:nvPr/>
        </p:nvSpPr>
        <p:spPr>
          <a:xfrm>
            <a:off x="19420093" y="8076063"/>
            <a:ext cx="3918878" cy="21467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defTabSz="457200">
              <a:lnSpc>
                <a:spcPct val="89000"/>
              </a:lnSpc>
            </a:pPr>
            <a:r>
              <a:rPr lang="en-US" sz="5000" b="1">
                <a:solidFill>
                  <a:srgbClr val="FFFFFF">
                    <a:lumMod val="90000"/>
                    <a:lumOff val="10000"/>
                  </a:srgbClr>
                </a:solidFill>
                <a:latin typeface="Century Gothic"/>
              </a:rPr>
              <a:t>Better Customer Experience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F6433E-39D2-43DD-B671-E81AB70F7EAB}"/>
              </a:ext>
            </a:extLst>
          </p:cNvPr>
          <p:cNvCxnSpPr>
            <a:cxnSpLocks/>
          </p:cNvCxnSpPr>
          <p:nvPr/>
        </p:nvCxnSpPr>
        <p:spPr>
          <a:xfrm flipH="1" flipV="1">
            <a:off x="16266414" y="9138854"/>
            <a:ext cx="2727065" cy="1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9B5D4-6CE0-47DC-A082-1A80AFB9C428}"/>
              </a:ext>
            </a:extLst>
          </p:cNvPr>
          <p:cNvSpPr/>
          <p:nvPr/>
        </p:nvSpPr>
        <p:spPr>
          <a:xfrm>
            <a:off x="13576929" y="8065520"/>
            <a:ext cx="116410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>
                <a:solidFill>
                  <a:srgbClr val="FFFFFF"/>
                </a:solidFill>
                <a:latin typeface="Designball-edu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3</a:t>
            </a:r>
            <a:endParaRPr kumimoji="0" lang="en-US" sz="13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esignball-edu-01" pitchFamily="2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B57F4D-78EC-4553-936A-CB02B43A3476}"/>
              </a:ext>
            </a:extLst>
          </p:cNvPr>
          <p:cNvSpPr/>
          <p:nvPr/>
        </p:nvSpPr>
        <p:spPr>
          <a:xfrm>
            <a:off x="10776262" y="10153141"/>
            <a:ext cx="136287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Charts-01" pitchFamily="2" charset="0"/>
                <a:ea typeface="Open Sans" panose="020B0606030504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3849B4-6486-4822-B22B-42016371023D}"/>
              </a:ext>
            </a:extLst>
          </p:cNvPr>
          <p:cNvCxnSpPr>
            <a:cxnSpLocks/>
          </p:cNvCxnSpPr>
          <p:nvPr/>
        </p:nvCxnSpPr>
        <p:spPr>
          <a:xfrm flipH="1" flipV="1">
            <a:off x="7492031" y="11669369"/>
            <a:ext cx="1944447" cy="1"/>
          </a:xfrm>
          <a:prstGeom prst="line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25F83-E0DB-43D1-AE8A-14CF14F1B687}"/>
              </a:ext>
            </a:extLst>
          </p:cNvPr>
          <p:cNvSpPr/>
          <p:nvPr/>
        </p:nvSpPr>
        <p:spPr>
          <a:xfrm>
            <a:off x="4149923" y="10910633"/>
            <a:ext cx="2927990" cy="14619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Increase in Sales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469F0-D62A-0740-ABA7-26E244D0140E}"/>
              </a:ext>
            </a:extLst>
          </p:cNvPr>
          <p:cNvSpPr txBox="1"/>
          <p:nvPr/>
        </p:nvSpPr>
        <p:spPr>
          <a:xfrm>
            <a:off x="4967555" y="972004"/>
            <a:ext cx="15436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201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  <p:bldP spid="23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EAD1D2-4BF1-49C0-9C3E-4FA800D788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6578E8-104A-4B10-8777-9D2F49231415}"/>
              </a:ext>
            </a:extLst>
          </p:cNvPr>
          <p:cNvSpPr>
            <a:spLocks/>
          </p:cNvSpPr>
          <p:nvPr/>
        </p:nvSpPr>
        <p:spPr bwMode="auto">
          <a:xfrm>
            <a:off x="-9373284" y="9078444"/>
            <a:ext cx="20912854" cy="20912855"/>
          </a:xfrm>
          <a:custGeom>
            <a:avLst/>
            <a:gdLst>
              <a:gd name="connsiteX0" fmla="*/ 10456427 w 20912854"/>
              <a:gd name="connsiteY0" fmla="*/ 6028864 h 20912855"/>
              <a:gd name="connsiteX1" fmla="*/ 7821943 w 20912854"/>
              <a:gd name="connsiteY1" fmla="*/ 7120044 h 20912855"/>
              <a:gd name="connsiteX2" fmla="*/ 7121444 w 20912854"/>
              <a:gd name="connsiteY2" fmla="*/ 7820837 h 20912855"/>
              <a:gd name="connsiteX3" fmla="*/ 7121444 w 20912854"/>
              <a:gd name="connsiteY3" fmla="*/ 13092017 h 20912855"/>
              <a:gd name="connsiteX4" fmla="*/ 7821943 w 20912854"/>
              <a:gd name="connsiteY4" fmla="*/ 13792810 h 20912855"/>
              <a:gd name="connsiteX5" fmla="*/ 13090911 w 20912854"/>
              <a:gd name="connsiteY5" fmla="*/ 13792810 h 20912855"/>
              <a:gd name="connsiteX6" fmla="*/ 13791410 w 20912854"/>
              <a:gd name="connsiteY6" fmla="*/ 13092017 h 20912855"/>
              <a:gd name="connsiteX7" fmla="*/ 13791410 w 20912854"/>
              <a:gd name="connsiteY7" fmla="*/ 7820837 h 20912855"/>
              <a:gd name="connsiteX8" fmla="*/ 13090911 w 20912854"/>
              <a:gd name="connsiteY8" fmla="*/ 7120044 h 20912855"/>
              <a:gd name="connsiteX9" fmla="*/ 10456427 w 20912854"/>
              <a:gd name="connsiteY9" fmla="*/ 6028864 h 20912855"/>
              <a:gd name="connsiteX10" fmla="*/ 10456427 w 20912854"/>
              <a:gd name="connsiteY10" fmla="*/ 0 h 20912855"/>
              <a:gd name="connsiteX11" fmla="*/ 20912854 w 20912854"/>
              <a:gd name="connsiteY11" fmla="*/ 10456428 h 20912855"/>
              <a:gd name="connsiteX12" fmla="*/ 10456427 w 20912854"/>
              <a:gd name="connsiteY12" fmla="*/ 20912855 h 20912855"/>
              <a:gd name="connsiteX13" fmla="*/ 0 w 20912854"/>
              <a:gd name="connsiteY13" fmla="*/ 10456428 h 20912855"/>
              <a:gd name="connsiteX14" fmla="*/ 10456427 w 20912854"/>
              <a:gd name="connsiteY14" fmla="*/ 0 h 2091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12854" h="20912855">
                <a:moveTo>
                  <a:pt x="10456427" y="6028864"/>
                </a:moveTo>
                <a:cubicBezTo>
                  <a:pt x="9502759" y="6028864"/>
                  <a:pt x="8549091" y="6392591"/>
                  <a:pt x="7821943" y="7120044"/>
                </a:cubicBezTo>
                <a:cubicBezTo>
                  <a:pt x="7821943" y="7120044"/>
                  <a:pt x="7821943" y="7120044"/>
                  <a:pt x="7121444" y="7820837"/>
                </a:cubicBezTo>
                <a:cubicBezTo>
                  <a:pt x="5667149" y="9275744"/>
                  <a:pt x="5667149" y="11637111"/>
                  <a:pt x="7121444" y="13092017"/>
                </a:cubicBezTo>
                <a:cubicBezTo>
                  <a:pt x="7121444" y="13092017"/>
                  <a:pt x="7121444" y="13092017"/>
                  <a:pt x="7821943" y="13792810"/>
                </a:cubicBezTo>
                <a:cubicBezTo>
                  <a:pt x="9276239" y="15247717"/>
                  <a:pt x="11636615" y="15247717"/>
                  <a:pt x="13090911" y="13792810"/>
                </a:cubicBezTo>
                <a:cubicBezTo>
                  <a:pt x="13090911" y="13792810"/>
                  <a:pt x="13090911" y="13792810"/>
                  <a:pt x="13791410" y="13092017"/>
                </a:cubicBezTo>
                <a:cubicBezTo>
                  <a:pt x="15245706" y="11637111"/>
                  <a:pt x="15245706" y="9275744"/>
                  <a:pt x="13791410" y="7820837"/>
                </a:cubicBezTo>
                <a:cubicBezTo>
                  <a:pt x="13791410" y="7820837"/>
                  <a:pt x="13791410" y="7820837"/>
                  <a:pt x="13090911" y="7120044"/>
                </a:cubicBezTo>
                <a:cubicBezTo>
                  <a:pt x="12363763" y="6392591"/>
                  <a:pt x="11410095" y="6028864"/>
                  <a:pt x="10456427" y="6028864"/>
                </a:cubicBezTo>
                <a:close/>
                <a:moveTo>
                  <a:pt x="10456427" y="0"/>
                </a:moveTo>
                <a:cubicBezTo>
                  <a:pt x="16231352" y="0"/>
                  <a:pt x="20912854" y="4681502"/>
                  <a:pt x="20912854" y="10456428"/>
                </a:cubicBezTo>
                <a:cubicBezTo>
                  <a:pt x="20912854" y="16231352"/>
                  <a:pt x="16231352" y="20912855"/>
                  <a:pt x="10456427" y="20912855"/>
                </a:cubicBezTo>
                <a:cubicBezTo>
                  <a:pt x="4681502" y="20912855"/>
                  <a:pt x="0" y="16231352"/>
                  <a:pt x="0" y="10456428"/>
                </a:cubicBezTo>
                <a:cubicBezTo>
                  <a:pt x="0" y="4681502"/>
                  <a:pt x="4681502" y="0"/>
                  <a:pt x="10456427" y="0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00FA00">
                  <a:alpha val="63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33F30606-A060-5F42-85D7-E908BD89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6" y="3480770"/>
            <a:ext cx="15339227" cy="11195349"/>
          </a:xfrm>
          <a:prstGeom prst="rect">
            <a:avLst/>
          </a:prstGeom>
          <a:ln w="12700"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B09F4D-8D18-2E40-8E51-EFF97B999F68}"/>
              </a:ext>
            </a:extLst>
          </p:cNvPr>
          <p:cNvSpPr/>
          <p:nvPr/>
        </p:nvSpPr>
        <p:spPr>
          <a:xfrm>
            <a:off x="17396105" y="5391118"/>
            <a:ext cx="6433584" cy="102612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/>
              <a:t>The  lower the score the better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</a:pPr>
            <a:endParaRPr lang="en-US" sz="4000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 err="1">
                <a:solidFill>
                  <a:srgbClr val="009B00"/>
                </a:solidFill>
              </a:rPr>
              <a:t>KNNWithMeans</a:t>
            </a:r>
            <a:r>
              <a:rPr lang="en-US" sz="4000"/>
              <a:t> wins. A memory based algorithm which also factors in average ratings in-order to eliminate bias.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</a:pPr>
            <a:endParaRPr lang="en-US" sz="4000"/>
          </a:p>
          <a:p>
            <a:pPr indent="-457233">
              <a:lnSpc>
                <a:spcPct val="120000"/>
              </a:lnSpc>
              <a:spcAft>
                <a:spcPts val="1200"/>
              </a:spcAft>
              <a:buClr>
                <a:srgbClr val="00FA0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4000"/>
              <a:t> E.g. certain users rate more harshly than others so this would be scaled to make it fair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C53EF-A8E8-4441-85C5-915031ED86B3}"/>
              </a:ext>
            </a:extLst>
          </p:cNvPr>
          <p:cNvSpPr txBox="1"/>
          <p:nvPr/>
        </p:nvSpPr>
        <p:spPr>
          <a:xfrm>
            <a:off x="15896713" y="1358338"/>
            <a:ext cx="82817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8000" b="1">
                <a:gradFill flip="none" rotWithShape="1">
                  <a:gsLst>
                    <a:gs pos="0">
                      <a:srgbClr val="AAFFA9">
                        <a:lumMod val="67000"/>
                      </a:srgbClr>
                    </a:gs>
                    <a:gs pos="47000">
                      <a:srgbClr val="AAFFA9">
                        <a:lumMod val="97000"/>
                        <a:lumOff val="3000"/>
                      </a:srgbClr>
                    </a:gs>
                    <a:gs pos="99000">
                      <a:srgbClr val="AAFF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sx="1000" sy="1000" algn="ctr" rotWithShape="0">
                    <a:srgbClr val="6EE1F5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  <a:sym typeface="Arial"/>
              </a:rPr>
              <a:t>Choosing the Base Model</a:t>
            </a:r>
          </a:p>
        </p:txBody>
      </p:sp>
    </p:spTree>
    <p:extLst>
      <p:ext uri="{BB962C8B-B14F-4D97-AF65-F5344CB8AC3E}">
        <p14:creationId xmlns:p14="http://schemas.microsoft.com/office/powerpoint/2010/main" val="1782914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2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assive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Massive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4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5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7_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4956E4"/>
    </a:dk2>
    <a:lt2>
      <a:srgbClr val="4D3FBD"/>
    </a:lt2>
    <a:accent1>
      <a:srgbClr val="AAFFA9"/>
    </a:accent1>
    <a:accent2>
      <a:srgbClr val="11FFBD"/>
    </a:accent2>
    <a:accent3>
      <a:srgbClr val="6EE1F5"/>
    </a:accent3>
    <a:accent4>
      <a:srgbClr val="4EE1C5"/>
    </a:accent4>
    <a:accent5>
      <a:srgbClr val="8694FD"/>
    </a:accent5>
    <a:accent6>
      <a:srgbClr val="4D61FC"/>
    </a:accent6>
    <a:hlink>
      <a:srgbClr val="2F8299"/>
    </a:hlink>
    <a:folHlink>
      <a:srgbClr val="8C8C8C"/>
    </a:folHlink>
  </a:clrScheme>
</a:themeOverride>
</file>

<file path=ppt/theme/themeOverride10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4956E4"/>
    </a:dk2>
    <a:lt2>
      <a:srgbClr val="4D3FBD"/>
    </a:lt2>
    <a:accent1>
      <a:srgbClr val="AAFFA9"/>
    </a:accent1>
    <a:accent2>
      <a:srgbClr val="11FFBD"/>
    </a:accent2>
    <a:accent3>
      <a:srgbClr val="6EE1F5"/>
    </a:accent3>
    <a:accent4>
      <a:srgbClr val="4EE1C5"/>
    </a:accent4>
    <a:accent5>
      <a:srgbClr val="8694FD"/>
    </a:accent5>
    <a:accent6>
      <a:srgbClr val="4D61FC"/>
    </a:accent6>
    <a:hlink>
      <a:srgbClr val="2F8299"/>
    </a:hlink>
    <a:folHlink>
      <a:srgbClr val="8C8C8C"/>
    </a:folHlink>
  </a:clrScheme>
</a:themeOverride>
</file>

<file path=ppt/theme/themeOverride11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0FA5F7"/>
    </a:dk2>
    <a:lt2>
      <a:srgbClr val="82E75D"/>
    </a:lt2>
    <a:accent1>
      <a:srgbClr val="FF9D5A"/>
    </a:accent1>
    <a:accent2>
      <a:srgbClr val="FF828E"/>
    </a:accent2>
    <a:accent3>
      <a:srgbClr val="FF66C1"/>
    </a:accent3>
    <a:accent4>
      <a:srgbClr val="BE50E0"/>
    </a:accent4>
    <a:accent5>
      <a:srgbClr val="7D39FF"/>
    </a:accent5>
    <a:accent6>
      <a:srgbClr val="466FFB"/>
    </a:accent6>
    <a:hlink>
      <a:srgbClr val="2F8299"/>
    </a:hlink>
    <a:folHlink>
      <a:srgbClr val="8C8C8C"/>
    </a:folHlink>
  </a:clrScheme>
</a:themeOverride>
</file>

<file path=ppt/theme/themeOverride12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0FA5F7"/>
    </a:dk2>
    <a:lt2>
      <a:srgbClr val="82E75D"/>
    </a:lt2>
    <a:accent1>
      <a:srgbClr val="FF9D5A"/>
    </a:accent1>
    <a:accent2>
      <a:srgbClr val="FF828E"/>
    </a:accent2>
    <a:accent3>
      <a:srgbClr val="FF66C1"/>
    </a:accent3>
    <a:accent4>
      <a:srgbClr val="BE50E0"/>
    </a:accent4>
    <a:accent5>
      <a:srgbClr val="7D39FF"/>
    </a:accent5>
    <a:accent6>
      <a:srgbClr val="466FFB"/>
    </a:accent6>
    <a:hlink>
      <a:srgbClr val="2F8299"/>
    </a:hlink>
    <a:folHlink>
      <a:srgbClr val="8C8C8C"/>
    </a:folHlink>
  </a:clrScheme>
</a:themeOverride>
</file>

<file path=ppt/theme/themeOverride13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0FA5F7"/>
    </a:dk2>
    <a:lt2>
      <a:srgbClr val="82E75D"/>
    </a:lt2>
    <a:accent1>
      <a:srgbClr val="FF9D5A"/>
    </a:accent1>
    <a:accent2>
      <a:srgbClr val="FF828E"/>
    </a:accent2>
    <a:accent3>
      <a:srgbClr val="FF66C1"/>
    </a:accent3>
    <a:accent4>
      <a:srgbClr val="BE50E0"/>
    </a:accent4>
    <a:accent5>
      <a:srgbClr val="7D39FF"/>
    </a:accent5>
    <a:accent6>
      <a:srgbClr val="466FFB"/>
    </a:accent6>
    <a:hlink>
      <a:srgbClr val="2F8299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D4F579"/>
    </a:dk2>
    <a:lt2>
      <a:srgbClr val="40D492"/>
    </a:lt2>
    <a:accent1>
      <a:srgbClr val="3BC8F1"/>
    </a:accent1>
    <a:accent2>
      <a:srgbClr val="6070FF"/>
    </a:accent2>
    <a:accent3>
      <a:srgbClr val="FA3585"/>
    </a:accent3>
    <a:accent4>
      <a:srgbClr val="E9474E"/>
    </a:accent4>
    <a:accent5>
      <a:srgbClr val="F7C83B"/>
    </a:accent5>
    <a:accent6>
      <a:srgbClr val="FF8E38"/>
    </a:accent6>
    <a:hlink>
      <a:srgbClr val="2F8299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Model X">
    <a:dk1>
      <a:srgbClr val="172144"/>
    </a:dk1>
    <a:lt1>
      <a:srgbClr val="FFFFFF"/>
    </a:lt1>
    <a:dk2>
      <a:srgbClr val="81F5D6"/>
    </a:dk2>
    <a:lt2>
      <a:srgbClr val="A6FFCB"/>
    </a:lt2>
    <a:accent1>
      <a:srgbClr val="1FA2FF"/>
    </a:accent1>
    <a:accent2>
      <a:srgbClr val="1AB4FD"/>
    </a:accent2>
    <a:accent3>
      <a:srgbClr val="16C6FB"/>
    </a:accent3>
    <a:accent4>
      <a:srgbClr val="12D8FA"/>
    </a:accent4>
    <a:accent5>
      <a:srgbClr val="37E1EE"/>
    </a:accent5>
    <a:accent6>
      <a:srgbClr val="5CEBE2"/>
    </a:accent6>
    <a:hlink>
      <a:srgbClr val="2F8299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0FA5F7"/>
    </a:dk2>
    <a:lt2>
      <a:srgbClr val="82E75D"/>
    </a:lt2>
    <a:accent1>
      <a:srgbClr val="FF9D5A"/>
    </a:accent1>
    <a:accent2>
      <a:srgbClr val="FF828E"/>
    </a:accent2>
    <a:accent3>
      <a:srgbClr val="FF66C1"/>
    </a:accent3>
    <a:accent4>
      <a:srgbClr val="BE50E0"/>
    </a:accent4>
    <a:accent5>
      <a:srgbClr val="7D39FF"/>
    </a:accent5>
    <a:accent6>
      <a:srgbClr val="466FFB"/>
    </a:accent6>
    <a:hlink>
      <a:srgbClr val="2F8299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Massive X V.2.6 - Blue">
    <a:dk1>
      <a:srgbClr val="172144"/>
    </a:dk1>
    <a:lt1>
      <a:srgbClr val="FFFFFF"/>
    </a:lt1>
    <a:dk2>
      <a:srgbClr val="08C6F9"/>
    </a:dk2>
    <a:lt2>
      <a:srgbClr val="0FBCFA"/>
    </a:lt2>
    <a:accent1>
      <a:srgbClr val="377DFF"/>
    </a:accent1>
    <a:accent2>
      <a:srgbClr val="3087FE"/>
    </a:accent2>
    <a:accent3>
      <a:srgbClr val="2A92FD"/>
    </a:accent3>
    <a:accent4>
      <a:srgbClr val="239CFC"/>
    </a:accent4>
    <a:accent5>
      <a:srgbClr val="1CA7FC"/>
    </a:accent5>
    <a:accent6>
      <a:srgbClr val="15B1FB"/>
    </a:accent6>
    <a:hlink>
      <a:srgbClr val="2F8299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D4F579"/>
    </a:dk2>
    <a:lt2>
      <a:srgbClr val="40D492"/>
    </a:lt2>
    <a:accent1>
      <a:srgbClr val="3BC8F1"/>
    </a:accent1>
    <a:accent2>
      <a:srgbClr val="6070FF"/>
    </a:accent2>
    <a:accent3>
      <a:srgbClr val="FA3585"/>
    </a:accent3>
    <a:accent4>
      <a:srgbClr val="E9474E"/>
    </a:accent4>
    <a:accent5>
      <a:srgbClr val="F7C83B"/>
    </a:accent5>
    <a:accent6>
      <a:srgbClr val="FF8E38"/>
    </a:accent6>
    <a:hlink>
      <a:srgbClr val="2F8299"/>
    </a:hlink>
    <a:folHlink>
      <a:srgbClr val="8C8C8C"/>
    </a:folHlink>
  </a:clrScheme>
</a:themeOverride>
</file>

<file path=ppt/theme/themeOverride7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D4F579"/>
    </a:dk2>
    <a:lt2>
      <a:srgbClr val="40D492"/>
    </a:lt2>
    <a:accent1>
      <a:srgbClr val="3BC8F1"/>
    </a:accent1>
    <a:accent2>
      <a:srgbClr val="6070FF"/>
    </a:accent2>
    <a:accent3>
      <a:srgbClr val="FA3585"/>
    </a:accent3>
    <a:accent4>
      <a:srgbClr val="E9474E"/>
    </a:accent4>
    <a:accent5>
      <a:srgbClr val="F7C83B"/>
    </a:accent5>
    <a:accent6>
      <a:srgbClr val="FF8E38"/>
    </a:accent6>
    <a:hlink>
      <a:srgbClr val="2F8299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D4F579"/>
    </a:dk2>
    <a:lt2>
      <a:srgbClr val="40D492"/>
    </a:lt2>
    <a:accent1>
      <a:srgbClr val="3BC8F1"/>
    </a:accent1>
    <a:accent2>
      <a:srgbClr val="6070FF"/>
    </a:accent2>
    <a:accent3>
      <a:srgbClr val="FA3585"/>
    </a:accent3>
    <a:accent4>
      <a:srgbClr val="E9474E"/>
    </a:accent4>
    <a:accent5>
      <a:srgbClr val="F7C83B"/>
    </a:accent5>
    <a:accent6>
      <a:srgbClr val="FF8E38"/>
    </a:accent6>
    <a:hlink>
      <a:srgbClr val="2F8299"/>
    </a:hlink>
    <a:folHlink>
      <a:srgbClr val="8C8C8C"/>
    </a:folHlink>
  </a:clrScheme>
</a:themeOverride>
</file>

<file path=ppt/theme/themeOverride9.xml><?xml version="1.0" encoding="utf-8"?>
<a:themeOverride xmlns:a="http://schemas.openxmlformats.org/drawingml/2006/main">
  <a:clrScheme name="Nova">
    <a:dk1>
      <a:srgbClr val="172144"/>
    </a:dk1>
    <a:lt1>
      <a:srgbClr val="FFFFFF"/>
    </a:lt1>
    <a:dk2>
      <a:srgbClr val="D4F579"/>
    </a:dk2>
    <a:lt2>
      <a:srgbClr val="40D492"/>
    </a:lt2>
    <a:accent1>
      <a:srgbClr val="3BC8F1"/>
    </a:accent1>
    <a:accent2>
      <a:srgbClr val="6070FF"/>
    </a:accent2>
    <a:accent3>
      <a:srgbClr val="FA3585"/>
    </a:accent3>
    <a:accent4>
      <a:srgbClr val="E9474E"/>
    </a:accent4>
    <a:accent5>
      <a:srgbClr val="F7C83B"/>
    </a:accent5>
    <a:accent6>
      <a:srgbClr val="FF8E38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2_Office Theme</vt:lpstr>
      <vt:lpstr>3_Office Theme</vt:lpstr>
      <vt:lpstr>Office Theme</vt:lpstr>
      <vt:lpstr>16_Office Theme</vt:lpstr>
      <vt:lpstr>4_Office Theme</vt:lpstr>
      <vt:lpstr>1_Office Theme</vt:lpstr>
      <vt:lpstr>14_Office Theme</vt:lpstr>
      <vt:lpstr>15_Office Theme</vt:lpstr>
      <vt:lpstr>17_Office Theme</vt:lpstr>
      <vt:lpstr>18_Office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Satvilker</dc:creator>
  <cp:revision>1</cp:revision>
  <dcterms:created xsi:type="dcterms:W3CDTF">2021-03-08T18:55:44Z</dcterms:created>
  <dcterms:modified xsi:type="dcterms:W3CDTF">2021-03-16T09:58:04Z</dcterms:modified>
</cp:coreProperties>
</file>