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515-E775-4CD2-B670-742579B51B58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4023904-DCA3-4BC4-99C2-CFFDF4A4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5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515-E775-4CD2-B670-742579B51B58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3904-DCA3-4BC4-99C2-CFFDF4A4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5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515-E775-4CD2-B670-742579B51B58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3904-DCA3-4BC4-99C2-CFFDF4A4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7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515-E775-4CD2-B670-742579B51B58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3904-DCA3-4BC4-99C2-CFFDF4A4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9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559A515-E775-4CD2-B670-742579B51B58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4023904-DCA3-4BC4-99C2-CFFDF4A4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9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515-E775-4CD2-B670-742579B51B58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3904-DCA3-4BC4-99C2-CFFDF4A4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515-E775-4CD2-B670-742579B51B58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3904-DCA3-4BC4-99C2-CFFDF4A4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515-E775-4CD2-B670-742579B51B58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3904-DCA3-4BC4-99C2-CFFDF4A4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5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515-E775-4CD2-B670-742579B51B58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3904-DCA3-4BC4-99C2-CFFDF4A4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9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515-E775-4CD2-B670-742579B51B58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3904-DCA3-4BC4-99C2-CFFDF4A4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7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515-E775-4CD2-B670-742579B51B58}" type="datetimeFigureOut">
              <a:rPr lang="en-US" smtClean="0"/>
              <a:t>6/25/2016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3904-DCA3-4BC4-99C2-CFFDF4A4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1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559A515-E775-4CD2-B670-742579B51B58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4023904-DCA3-4BC4-99C2-CFFDF4A4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Green milk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Repo: https://github.com/annvcit/green-milk</a:t>
            </a:r>
          </a:p>
        </p:txBody>
      </p:sp>
    </p:spTree>
    <p:extLst>
      <p:ext uri="{BB962C8B-B14F-4D97-AF65-F5344CB8AC3E}">
        <p14:creationId xmlns:p14="http://schemas.microsoft.com/office/powerpoint/2010/main" val="215438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Là</a:t>
            </a:r>
            <a:r>
              <a:rPr lang="en-US" dirty="0" smtClean="0"/>
              <a:t> web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sữa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đậu</a:t>
            </a:r>
            <a:r>
              <a:rPr lang="en-US" dirty="0" smtClean="0"/>
              <a:t>: </a:t>
            </a:r>
            <a:r>
              <a:rPr lang="en-US" dirty="0" err="1" smtClean="0"/>
              <a:t>đậu</a:t>
            </a:r>
            <a:r>
              <a:rPr lang="en-US" dirty="0" smtClean="0"/>
              <a:t> </a:t>
            </a:r>
            <a:r>
              <a:rPr lang="en-US" dirty="0" err="1" smtClean="0"/>
              <a:t>xanh</a:t>
            </a:r>
            <a:r>
              <a:rPr lang="en-US" dirty="0" smtClean="0"/>
              <a:t>, </a:t>
            </a:r>
            <a:r>
              <a:rPr lang="en-US" dirty="0" err="1" smtClean="0"/>
              <a:t>đậu</a:t>
            </a:r>
            <a:r>
              <a:rPr lang="en-US" dirty="0" smtClean="0"/>
              <a:t> </a:t>
            </a:r>
            <a:r>
              <a:rPr lang="en-US" dirty="0" err="1" smtClean="0"/>
              <a:t>nành</a:t>
            </a:r>
            <a:r>
              <a:rPr lang="en-US" dirty="0" smtClean="0"/>
              <a:t>, …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CMS: “</a:t>
            </a:r>
            <a:r>
              <a:rPr lang="en-US" dirty="0" err="1" smtClean="0"/>
              <a:t>Về</a:t>
            </a:r>
            <a:r>
              <a:rPr lang="en-US" dirty="0" smtClean="0"/>
              <a:t> Green Milk”, “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”, “</a:t>
            </a:r>
            <a:r>
              <a:rPr lang="en-US" dirty="0" err="1" smtClean="0"/>
              <a:t>Tuyển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”, …</a:t>
            </a:r>
          </a:p>
          <a:p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: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đặt</a:t>
            </a:r>
            <a:r>
              <a:rPr lang="en-US" dirty="0" smtClean="0"/>
              <a:t> hang,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ebanking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role: user, admin, seller, </a:t>
            </a:r>
            <a:r>
              <a:rPr lang="en-US" dirty="0" smtClean="0"/>
              <a:t>guest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***</a:t>
            </a:r>
            <a:r>
              <a:rPr lang="en-US" dirty="0" err="1" smtClean="0"/>
              <a:t>Làm</a:t>
            </a:r>
            <a:r>
              <a:rPr lang="en-US" dirty="0" smtClean="0"/>
              <a:t> full life circle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hang</a:t>
            </a:r>
          </a:p>
          <a:p>
            <a:pPr lvl="1"/>
            <a:r>
              <a:rPr lang="en-US" dirty="0" err="1" smtClean="0"/>
              <a:t>Vẽ</a:t>
            </a:r>
            <a:r>
              <a:rPr lang="en-US" dirty="0" smtClean="0"/>
              <a:t> prototype (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Viết</a:t>
            </a:r>
            <a:r>
              <a:rPr lang="en-US" dirty="0" smtClean="0"/>
              <a:t> document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smtClean="0"/>
              <a:t>Unit test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842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773937"/>
              </p:ext>
            </p:extLst>
          </p:nvPr>
        </p:nvGraphicFramePr>
        <p:xfrm>
          <a:off x="1069973" y="2120900"/>
          <a:ext cx="10058274" cy="4521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34038">
                  <a:extLst>
                    <a:ext uri="{9D8B030D-6E8A-4147-A177-3AD203B41FA5}">
                      <a16:colId xmlns:a16="http://schemas.microsoft.com/office/drawing/2014/main" val="3091550970"/>
                    </a:ext>
                  </a:extLst>
                </a:gridCol>
                <a:gridCol w="2795452">
                  <a:extLst>
                    <a:ext uri="{9D8B030D-6E8A-4147-A177-3AD203B41FA5}">
                      <a16:colId xmlns:a16="http://schemas.microsoft.com/office/drawing/2014/main" val="1672659684"/>
                    </a:ext>
                  </a:extLst>
                </a:gridCol>
                <a:gridCol w="5628784">
                  <a:extLst>
                    <a:ext uri="{9D8B030D-6E8A-4147-A177-3AD203B41FA5}">
                      <a16:colId xmlns:a16="http://schemas.microsoft.com/office/drawing/2014/main" val="130618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03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Nodejs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Nodejs.org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30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Angularjs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Angularjs.org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Frontend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5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Expressjs.org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 framework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3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Mongodb.com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48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Angular-bootstrap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angular-ui.github.io/bootstrap/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Native </a:t>
                      </a:r>
                      <a:r>
                        <a:rPr lang="en-US" dirty="0" err="1" smtClean="0"/>
                        <a:t>angularjs</a:t>
                      </a:r>
                      <a:r>
                        <a:rPr lang="en-US" dirty="0" smtClean="0"/>
                        <a:t> directive based on bootstrap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89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Bootstrap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Getbootstrap.com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Css</a:t>
                      </a:r>
                      <a:r>
                        <a:rPr lang="en-US" dirty="0" smtClean="0"/>
                        <a:t> framework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65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Angular-</a:t>
                      </a:r>
                      <a:r>
                        <a:rPr lang="en-US" dirty="0" err="1" smtClean="0"/>
                        <a:t>ui</a:t>
                      </a:r>
                      <a:r>
                        <a:rPr lang="en-US" dirty="0" smtClean="0"/>
                        <a:t>-router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github.com/angular-</a:t>
                      </a:r>
                      <a:r>
                        <a:rPr lang="en-US" dirty="0" err="1" smtClean="0"/>
                        <a:t>ui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ui</a:t>
                      </a:r>
                      <a:r>
                        <a:rPr lang="en-US" dirty="0" smtClean="0"/>
                        <a:t>-router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Routing</a:t>
                      </a:r>
                      <a:r>
                        <a:rPr lang="en-US" baseline="0" dirty="0" smtClean="0"/>
                        <a:t> framework for </a:t>
                      </a:r>
                      <a:r>
                        <a:rPr lang="en-US" baseline="0" dirty="0" err="1" smtClean="0"/>
                        <a:t>angularjs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74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Mongoose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mongoosejs.com/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Easier to create model in </a:t>
                      </a:r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25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sass-lang.com/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Easier to write style</a:t>
                      </a:r>
                      <a:r>
                        <a:rPr lang="en-US" baseline="0" dirty="0" smtClean="0"/>
                        <a:t> sheet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82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66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130824"/>
              </p:ext>
            </p:extLst>
          </p:nvPr>
        </p:nvGraphicFramePr>
        <p:xfrm>
          <a:off x="1069973" y="2120900"/>
          <a:ext cx="10058274" cy="2494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34038">
                  <a:extLst>
                    <a:ext uri="{9D8B030D-6E8A-4147-A177-3AD203B41FA5}">
                      <a16:colId xmlns:a16="http://schemas.microsoft.com/office/drawing/2014/main" val="3091550970"/>
                    </a:ext>
                  </a:extLst>
                </a:gridCol>
                <a:gridCol w="2795452">
                  <a:extLst>
                    <a:ext uri="{9D8B030D-6E8A-4147-A177-3AD203B41FA5}">
                      <a16:colId xmlns:a16="http://schemas.microsoft.com/office/drawing/2014/main" val="1672659684"/>
                    </a:ext>
                  </a:extLst>
                </a:gridCol>
                <a:gridCol w="5628784">
                  <a:extLst>
                    <a:ext uri="{9D8B030D-6E8A-4147-A177-3AD203B41FA5}">
                      <a16:colId xmlns:a16="http://schemas.microsoft.com/office/drawing/2014/main" val="130618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03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Angular-</a:t>
                      </a:r>
                      <a:r>
                        <a:rPr lang="en-US" dirty="0" err="1" smtClean="0"/>
                        <a:t>dragdrop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HTML5 drag and drop feature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30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engine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5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Mocha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framework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3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Assertion framework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48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server and </a:t>
                      </a:r>
                      <a:r>
                        <a:rPr lang="en-US" dirty="0" err="1" smtClean="0"/>
                        <a:t>RESHf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890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86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Ebooks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AngularJS- </a:t>
            </a:r>
            <a:r>
              <a:rPr lang="en-US" dirty="0"/>
              <a:t>Up and </a:t>
            </a:r>
            <a:r>
              <a:rPr lang="en-US" dirty="0" smtClean="0"/>
              <a:t>Running</a:t>
            </a:r>
          </a:p>
          <a:p>
            <a:pPr lvl="1"/>
            <a:r>
              <a:rPr lang="en-US" dirty="0"/>
              <a:t>MEAN Web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Refer project </a:t>
            </a:r>
            <a:r>
              <a:rPr lang="en-US" dirty="0"/>
              <a:t>folder structure: http://meanjs.org/</a:t>
            </a:r>
            <a:endParaRPr lang="en-US" dirty="0" smtClean="0"/>
          </a:p>
          <a:p>
            <a:r>
              <a:rPr lang="en-US" dirty="0" smtClean="0"/>
              <a:t>videos/blogs/articles in 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00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77</TotalTime>
  <Words>193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Wood Type</vt:lpstr>
      <vt:lpstr>Green milk</vt:lpstr>
      <vt:lpstr>Brief description</vt:lpstr>
      <vt:lpstr>technologies</vt:lpstr>
      <vt:lpstr>technologies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milk</dc:title>
  <dc:creator>annvc</dc:creator>
  <cp:lastModifiedBy>annvc</cp:lastModifiedBy>
  <cp:revision>13</cp:revision>
  <dcterms:created xsi:type="dcterms:W3CDTF">2016-06-20T18:20:43Z</dcterms:created>
  <dcterms:modified xsi:type="dcterms:W3CDTF">2016-06-25T02:30:35Z</dcterms:modified>
</cp:coreProperties>
</file>