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Chúc</a:t>
            </a:r>
            <a:r>
              <a:rPr lang="en-US" dirty="0" smtClean="0"/>
              <a:t> </a:t>
            </a:r>
            <a:r>
              <a:rPr lang="en-US" dirty="0" err="1" smtClean="0"/>
              <a:t>Ân</a:t>
            </a:r>
            <a:r>
              <a:rPr lang="en-US" dirty="0" smtClean="0"/>
              <a:t> – 11130001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Bùi </a:t>
            </a:r>
            <a:r>
              <a:rPr lang="en-US" dirty="0" err="1" smtClean="0"/>
              <a:t>Đình</a:t>
            </a:r>
            <a:r>
              <a:rPr lang="en-US" dirty="0" smtClean="0"/>
              <a:t> </a:t>
            </a:r>
            <a:r>
              <a:rPr lang="en-US" dirty="0" err="1" smtClean="0"/>
              <a:t>Nhu</a:t>
            </a:r>
            <a:r>
              <a:rPr lang="en-US" dirty="0" smtClean="0"/>
              <a:t> - 11130077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Motorcycle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Template(1)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62677"/>
            <a:ext cx="7772400" cy="4142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Template(2)</a:t>
            </a:r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62677"/>
            <a:ext cx="7772400" cy="4142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Template(3)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62677"/>
            <a:ext cx="7772400" cy="4142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Template(4)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62677"/>
            <a:ext cx="7772400" cy="4142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Template(5)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62677"/>
            <a:ext cx="7772400" cy="4142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Template(6)</a:t>
            </a:r>
            <a:endParaRPr lang="en-US" dirty="0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62677"/>
            <a:ext cx="7772400" cy="4142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Template(7)</a:t>
            </a:r>
            <a:endParaRPr lang="en-US" dirty="0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62677"/>
            <a:ext cx="7772400" cy="4142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</a:p>
          <a:p>
            <a:r>
              <a:rPr lang="en-US" dirty="0" smtClean="0"/>
              <a:t>Software Architecture</a:t>
            </a:r>
          </a:p>
          <a:p>
            <a:r>
              <a:rPr lang="en-US" dirty="0" smtClean="0"/>
              <a:t>Technologies</a:t>
            </a:r>
          </a:p>
          <a:p>
            <a:r>
              <a:rPr lang="en-US" dirty="0" smtClean="0"/>
              <a:t>Functionalities</a:t>
            </a:r>
          </a:p>
          <a:p>
            <a:r>
              <a:rPr lang="en-US" dirty="0" smtClean="0"/>
              <a:t>Template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Bevel 4"/>
          <p:cNvSpPr/>
          <p:nvPr/>
        </p:nvSpPr>
        <p:spPr>
          <a:xfrm>
            <a:off x="1524000" y="3124200"/>
            <a:ext cx="1042416" cy="1042416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Server</a:t>
            </a:r>
            <a:endParaRPr lang="en-US" dirty="0"/>
          </a:p>
        </p:txBody>
      </p:sp>
      <p:sp>
        <p:nvSpPr>
          <p:cNvPr id="7" name="Bevel 6"/>
          <p:cNvSpPr/>
          <p:nvPr/>
        </p:nvSpPr>
        <p:spPr>
          <a:xfrm>
            <a:off x="4114800" y="1981200"/>
            <a:ext cx="1042416" cy="1042416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.NET Server</a:t>
            </a:r>
            <a:endParaRPr lang="en-US" dirty="0"/>
          </a:p>
        </p:txBody>
      </p:sp>
      <p:cxnSp>
        <p:nvCxnSpPr>
          <p:cNvPr id="9" name="Straight Arrow Connector 8"/>
          <p:cNvCxnSpPr>
            <a:endCxn id="7" idx="4"/>
          </p:cNvCxnSpPr>
          <p:nvPr/>
        </p:nvCxnSpPr>
        <p:spPr>
          <a:xfrm flipV="1">
            <a:off x="2438400" y="2502408"/>
            <a:ext cx="1676400" cy="621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V="1">
            <a:off x="2590800" y="2819400"/>
            <a:ext cx="1524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Bevel 16"/>
          <p:cNvSpPr/>
          <p:nvPr/>
        </p:nvSpPr>
        <p:spPr>
          <a:xfrm>
            <a:off x="4267200" y="3962400"/>
            <a:ext cx="1143000" cy="1042416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Upload Image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90800" y="3810000"/>
            <a:ext cx="1676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4"/>
          </p:cNvCxnSpPr>
          <p:nvPr/>
        </p:nvCxnSpPr>
        <p:spPr>
          <a:xfrm rot="10800000">
            <a:off x="2438400" y="4038600"/>
            <a:ext cx="1828800" cy="445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Architecture(1)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447800" y="2057400"/>
            <a:ext cx="3200400" cy="1524000"/>
            <a:chOff x="1219200" y="1676400"/>
            <a:chExt cx="3200400" cy="1524000"/>
          </a:xfrm>
        </p:grpSpPr>
        <p:sp>
          <p:nvSpPr>
            <p:cNvPr id="4" name="Rectangle 3"/>
            <p:cNvSpPr/>
            <p:nvPr/>
          </p:nvSpPr>
          <p:spPr>
            <a:xfrm>
              <a:off x="1219200" y="1676400"/>
              <a:ext cx="3200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Html files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219200" y="2667000"/>
              <a:ext cx="3200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Controllers</a:t>
              </a:r>
              <a:endParaRPr lang="en-US" dirty="0"/>
            </a:p>
          </p:txBody>
        </p:sp>
      </p:grpSp>
      <p:sp>
        <p:nvSpPr>
          <p:cNvPr id="6" name="Rectangle 5"/>
          <p:cNvSpPr/>
          <p:nvPr/>
        </p:nvSpPr>
        <p:spPr>
          <a:xfrm>
            <a:off x="6324600" y="22098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66800" y="1524000"/>
            <a:ext cx="4038600" cy="228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19600" y="1600200"/>
            <a:ext cx="615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715000" y="1524000"/>
            <a:ext cx="2895600" cy="228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867400" y="1600200"/>
            <a:ext cx="793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Format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1143000" y="4191000"/>
            <a:ext cx="3810000" cy="1371600"/>
            <a:chOff x="990600" y="4191000"/>
            <a:chExt cx="3886200" cy="1371600"/>
          </a:xfrm>
        </p:grpSpPr>
        <p:sp>
          <p:nvSpPr>
            <p:cNvPr id="7" name="Rectangle 6"/>
            <p:cNvSpPr/>
            <p:nvPr/>
          </p:nvSpPr>
          <p:spPr>
            <a:xfrm>
              <a:off x="1752600" y="4724400"/>
              <a:ext cx="28956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Services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90600" y="4191000"/>
              <a:ext cx="3886200" cy="137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66800" y="4278868"/>
              <a:ext cx="875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Business</a:t>
              </a:r>
              <a:endParaRPr lang="en-US" dirty="0"/>
            </a:p>
          </p:txBody>
        </p:sp>
      </p:grpSp>
      <p:cxnSp>
        <p:nvCxnSpPr>
          <p:cNvPr id="16" name="Straight Arrow Connector 15"/>
          <p:cNvCxnSpPr>
            <a:stCxn id="4" idx="2"/>
            <a:endCxn id="5" idx="0"/>
          </p:cNvCxnSpPr>
          <p:nvPr/>
        </p:nvCxnSpPr>
        <p:spPr>
          <a:xfrm rot="5400000">
            <a:off x="2819400" y="28194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3124994" y="28186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3"/>
            <a:endCxn id="6" idx="1"/>
          </p:cNvCxnSpPr>
          <p:nvPr/>
        </p:nvCxnSpPr>
        <p:spPr>
          <a:xfrm>
            <a:off x="4648200" y="2324100"/>
            <a:ext cx="1676400" cy="152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2172494" y="4152106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 flipH="1" flipV="1">
            <a:off x="2628900" y="41529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loud 31"/>
          <p:cNvSpPr/>
          <p:nvPr/>
        </p:nvSpPr>
        <p:spPr>
          <a:xfrm>
            <a:off x="6553200" y="4419600"/>
            <a:ext cx="1600200" cy="1066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Servers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7" idx="3"/>
            <a:endCxn id="32" idx="2"/>
          </p:cNvCxnSpPr>
          <p:nvPr/>
        </p:nvCxnSpPr>
        <p:spPr>
          <a:xfrm flipV="1">
            <a:off x="4728883" y="4953000"/>
            <a:ext cx="1829281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181600" y="4800600"/>
            <a:ext cx="868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requests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 smtClean="0"/>
              <a:t>Architecture(2)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4572000" y="1524000"/>
            <a:ext cx="2286000" cy="4191000"/>
            <a:chOff x="3581400" y="1524000"/>
            <a:chExt cx="2286000" cy="4191000"/>
          </a:xfrm>
        </p:grpSpPr>
        <p:sp>
          <p:nvSpPr>
            <p:cNvPr id="4" name="Flowchart: Process 3"/>
            <p:cNvSpPr/>
            <p:nvPr/>
          </p:nvSpPr>
          <p:spPr>
            <a:xfrm>
              <a:off x="3581400" y="1524000"/>
              <a:ext cx="2286000" cy="11430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ASP.NET Web API 2</a:t>
              </a:r>
              <a:br>
                <a:rPr lang="en-US" dirty="0" smtClean="0"/>
              </a:br>
              <a:r>
                <a:rPr lang="en-US" dirty="0" smtClean="0"/>
                <a:t>(</a:t>
              </a:r>
              <a:r>
                <a:rPr lang="en-US" dirty="0" err="1" smtClean="0"/>
                <a:t>RESTful</a:t>
              </a:r>
              <a:r>
                <a:rPr lang="en-US" dirty="0" smtClean="0"/>
                <a:t> WS)</a:t>
              </a:r>
              <a:endParaRPr lang="en-US" dirty="0"/>
            </a:p>
          </p:txBody>
        </p:sp>
        <p:sp>
          <p:nvSpPr>
            <p:cNvPr id="5" name="Flowchart: Process 4"/>
            <p:cNvSpPr/>
            <p:nvPr/>
          </p:nvSpPr>
          <p:spPr>
            <a:xfrm>
              <a:off x="4114800" y="3581400"/>
              <a:ext cx="1219200" cy="6096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LINQ</a:t>
              </a:r>
              <a:endParaRPr lang="en-US" dirty="0"/>
            </a:p>
          </p:txBody>
        </p:sp>
        <p:sp>
          <p:nvSpPr>
            <p:cNvPr id="6" name="Flowchart: Process 5"/>
            <p:cNvSpPr/>
            <p:nvPr/>
          </p:nvSpPr>
          <p:spPr>
            <a:xfrm>
              <a:off x="4114800" y="5105400"/>
              <a:ext cx="1219200" cy="6096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SQL SERVER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rot="5400000">
              <a:off x="4038600" y="3124200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rot="5400000">
              <a:off x="4039394" y="4647406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</p:cNvCxnSpPr>
            <p:nvPr/>
          </p:nvCxnSpPr>
          <p:spPr>
            <a:xfrm rot="5400000" flipH="1" flipV="1">
              <a:off x="4268391" y="4647803"/>
              <a:ext cx="91360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5" idx="0"/>
            </p:cNvCxnSpPr>
            <p:nvPr/>
          </p:nvCxnSpPr>
          <p:spPr>
            <a:xfrm rot="5400000" flipH="1" flipV="1">
              <a:off x="4267994" y="3123406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Cloud 15"/>
          <p:cNvSpPr/>
          <p:nvPr/>
        </p:nvSpPr>
        <p:spPr>
          <a:xfrm>
            <a:off x="1066800" y="1676400"/>
            <a:ext cx="1752600" cy="990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817940" y="2133600"/>
            <a:ext cx="175406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24200" y="2209800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LINQ (Language-Integrated Query)</a:t>
            </a:r>
          </a:p>
          <a:p>
            <a:r>
              <a:rPr lang="en-US" dirty="0" smtClean="0"/>
              <a:t>CORS (Cross Origin Resource Sharing)</a:t>
            </a:r>
          </a:p>
          <a:p>
            <a:r>
              <a:rPr lang="en-US" dirty="0" smtClean="0"/>
              <a:t>SQL SERVER</a:t>
            </a:r>
          </a:p>
          <a:p>
            <a:r>
              <a:rPr lang="en-US" dirty="0" smtClean="0"/>
              <a:t>ASP .NET WEB API 2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Angular JS</a:t>
            </a:r>
          </a:p>
          <a:p>
            <a:r>
              <a:rPr lang="en-US" dirty="0" smtClean="0"/>
              <a:t>UI Router</a:t>
            </a:r>
          </a:p>
          <a:p>
            <a:r>
              <a:rPr lang="en-US" dirty="0" smtClean="0"/>
              <a:t>UI Bootstrap</a:t>
            </a:r>
          </a:p>
          <a:p>
            <a:r>
              <a:rPr lang="en-US" dirty="0" smtClean="0"/>
              <a:t>Bootstrap Framework</a:t>
            </a:r>
          </a:p>
          <a:p>
            <a:r>
              <a:rPr lang="en-US" dirty="0" err="1" smtClean="0"/>
              <a:t>ng</a:t>
            </a:r>
            <a:r>
              <a:rPr lang="en-US" dirty="0" smtClean="0"/>
              <a:t>-file-upload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Express Server Framework</a:t>
            </a:r>
          </a:p>
          <a:p>
            <a:r>
              <a:rPr lang="en-US" dirty="0" smtClean="0"/>
              <a:t>Node JS</a:t>
            </a:r>
          </a:p>
          <a:p>
            <a:r>
              <a:rPr lang="en-US" dirty="0" err="1" smtClean="0"/>
              <a:t>Multer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Functionalities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513790"/>
            <a:ext cx="7772400" cy="4440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50</TotalTime>
  <Words>110</Words>
  <Application>Microsoft Office PowerPoint</Application>
  <PresentationFormat>On-screen Show (4:3)</PresentationFormat>
  <Paragraphs>53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Equity</vt:lpstr>
      <vt:lpstr>Motorcycle</vt:lpstr>
      <vt:lpstr>Contents</vt:lpstr>
      <vt:lpstr>System Architecture</vt:lpstr>
      <vt:lpstr>Software Architecture(1)</vt:lpstr>
      <vt:lpstr>Software Architecture(2)</vt:lpstr>
      <vt:lpstr>Technologies(1)</vt:lpstr>
      <vt:lpstr>Technologies(2)</vt:lpstr>
      <vt:lpstr>Technologies(3)</vt:lpstr>
      <vt:lpstr>Functionalities</vt:lpstr>
      <vt:lpstr>Template(1)</vt:lpstr>
      <vt:lpstr>Template(2)</vt:lpstr>
      <vt:lpstr>Template(3)</vt:lpstr>
      <vt:lpstr>Template(4)</vt:lpstr>
      <vt:lpstr>Template(5)</vt:lpstr>
      <vt:lpstr>Template(6)</vt:lpstr>
      <vt:lpstr>Template(7)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Motorcycle</dc:title>
  <dc:creator>annvc</dc:creator>
  <cp:lastModifiedBy>annvc</cp:lastModifiedBy>
  <cp:revision>28</cp:revision>
  <dcterms:created xsi:type="dcterms:W3CDTF">2006-08-16T00:00:00Z</dcterms:created>
  <dcterms:modified xsi:type="dcterms:W3CDTF">2016-01-26T14:46:50Z</dcterms:modified>
</cp:coreProperties>
</file>