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120" y="0"/>
            <a:ext cx="10779854" cy="164630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vi-VN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KỸ THUẬT VÀ CÔNG NGHỆ</a:t>
            </a:r>
            <a:br>
              <a:rPr lang="vi-VN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 MÔN CÔNG NGHỆ THÔNG TIN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715934"/>
            <a:ext cx="12192000" cy="2098296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vi-VN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VÀ CÀI ĐẶT CƠ SỞ DỮ LIỆU CHO VIỆC KHẢO SÁT MỨC ĐỘ HÀI LÒNG CỦA SINH VIÊN TRONG VIỆC KHẢO SÁT SINH VIÊN CUỐI KHÓA BẰNG NOSQL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42" y="162836"/>
            <a:ext cx="1320629" cy="1320629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822119" y="1733861"/>
            <a:ext cx="10779855" cy="9794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 TẬP ĐỒ </a:t>
            </a:r>
            <a:r>
              <a:rPr lang="vi-VN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 CƠ SỞ </a:t>
            </a:r>
            <a:r>
              <a:rPr lang="vi-VN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endParaRPr lang="vi-VN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vi-VN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 KỲ I 2024 - 2025</a:t>
            </a:r>
          </a:p>
        </p:txBody>
      </p:sp>
    </p:spTree>
    <p:extLst>
      <p:ext uri="{BB962C8B-B14F-4D97-AF65-F5344CB8AC3E}">
        <p14:creationId xmlns:p14="http://schemas.microsoft.com/office/powerpoint/2010/main" val="328295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120" y="0"/>
            <a:ext cx="10779854" cy="164630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vi-VN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119" y="3581051"/>
            <a:ext cx="10779855" cy="2450634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vi-VN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22119" y="2126009"/>
            <a:ext cx="10779855" cy="9794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vi-VN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09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120" y="0"/>
            <a:ext cx="10779854" cy="164630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vi-VN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119" y="3581051"/>
            <a:ext cx="10779855" cy="2450634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vi-VN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22119" y="2126009"/>
            <a:ext cx="10779855" cy="9794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vi-VN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27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</TotalTime>
  <Words>55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Times New Roman</vt:lpstr>
      <vt:lpstr>Trebuchet MS</vt:lpstr>
      <vt:lpstr>Wingdings 3</vt:lpstr>
      <vt:lpstr>Facet</vt:lpstr>
      <vt:lpstr>KHOA KỸ THUẬT VÀ CÔNG NGHỆ BỘ MÔN CÔNG NGHỆ THÔNG TIN</vt:lpstr>
      <vt:lpstr>...</vt:lpstr>
      <vt:lpstr>...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 Nguyễn</dc:creator>
  <cp:lastModifiedBy>An Nguyễn</cp:lastModifiedBy>
  <cp:revision>23</cp:revision>
  <dcterms:created xsi:type="dcterms:W3CDTF">2024-12-19T12:53:12Z</dcterms:created>
  <dcterms:modified xsi:type="dcterms:W3CDTF">2024-12-25T02:19:16Z</dcterms:modified>
</cp:coreProperties>
</file>