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6" r:id="rId1"/>
  </p:sldMasterIdLst>
  <p:sldIdLst>
    <p:sldId id="256" r:id="rId2"/>
    <p:sldId id="257" r:id="rId3"/>
    <p:sldId id="258" r:id="rId4"/>
    <p:sldId id="259" r:id="rId5"/>
    <p:sldId id="264" r:id="rId6"/>
    <p:sldId id="260"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487D6-7C1F-D545-8A23-684719327036}" v="34" dt="2020-11-10T04:50:57.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72"/>
    <p:restoredTop sz="96327"/>
  </p:normalViewPr>
  <p:slideViewPr>
    <p:cSldViewPr snapToGrid="0" snapToObjects="1">
      <p:cViewPr varScale="1">
        <p:scale>
          <a:sx n="115" d="100"/>
          <a:sy n="115" d="100"/>
        </p:scale>
        <p:origin x="216"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tte Martin" userId="649c07c567f24e14" providerId="LiveId" clId="{CF6487D6-7C1F-D545-8A23-684719327036}"/>
    <pc:docChg chg="undo custSel addSld delSld modSld">
      <pc:chgData name="Annette Martin" userId="649c07c567f24e14" providerId="LiveId" clId="{CF6487D6-7C1F-D545-8A23-684719327036}" dt="2020-11-10T04:50:57.663" v="1468" actId="767"/>
      <pc:docMkLst>
        <pc:docMk/>
      </pc:docMkLst>
      <pc:sldChg chg="addSp delSp modSp mod">
        <pc:chgData name="Annette Martin" userId="649c07c567f24e14" providerId="LiveId" clId="{CF6487D6-7C1F-D545-8A23-684719327036}" dt="2020-11-03T09:29:04.796" v="668" actId="1076"/>
        <pc:sldMkLst>
          <pc:docMk/>
          <pc:sldMk cId="1577873690" sldId="256"/>
        </pc:sldMkLst>
        <pc:spChg chg="del">
          <ac:chgData name="Annette Martin" userId="649c07c567f24e14" providerId="LiveId" clId="{CF6487D6-7C1F-D545-8A23-684719327036}" dt="2020-11-03T09:29:01.646" v="666" actId="478"/>
          <ac:spMkLst>
            <pc:docMk/>
            <pc:sldMk cId="1577873690" sldId="256"/>
            <ac:spMk id="5" creationId="{0702BC20-E3F7-F848-AA4B-49F0E0303E75}"/>
          </ac:spMkLst>
        </pc:spChg>
        <pc:spChg chg="add mod">
          <ac:chgData name="Annette Martin" userId="649c07c567f24e14" providerId="LiveId" clId="{CF6487D6-7C1F-D545-8A23-684719327036}" dt="2020-11-03T09:29:04.796" v="668" actId="1076"/>
          <ac:spMkLst>
            <pc:docMk/>
            <pc:sldMk cId="1577873690" sldId="256"/>
            <ac:spMk id="73" creationId="{10A96F28-C7A7-DE4E-BDAD-436DAC7EDDAA}"/>
          </ac:spMkLst>
        </pc:spChg>
      </pc:sldChg>
      <pc:sldChg chg="addSp delSp modSp mod">
        <pc:chgData name="Annette Martin" userId="649c07c567f24e14" providerId="LiveId" clId="{CF6487D6-7C1F-D545-8A23-684719327036}" dt="2020-11-03T09:28:58.540" v="665"/>
        <pc:sldMkLst>
          <pc:docMk/>
          <pc:sldMk cId="2089512265" sldId="257"/>
        </pc:sldMkLst>
        <pc:spChg chg="del">
          <ac:chgData name="Annette Martin" userId="649c07c567f24e14" providerId="LiveId" clId="{CF6487D6-7C1F-D545-8A23-684719327036}" dt="2020-11-03T09:28:57.989" v="664" actId="478"/>
          <ac:spMkLst>
            <pc:docMk/>
            <pc:sldMk cId="2089512265" sldId="257"/>
            <ac:spMk id="4" creationId="{E16E5269-7F61-CA4F-B41D-074B80D09937}"/>
          </ac:spMkLst>
        </pc:spChg>
        <pc:spChg chg="add mod">
          <ac:chgData name="Annette Martin" userId="649c07c567f24e14" providerId="LiveId" clId="{CF6487D6-7C1F-D545-8A23-684719327036}" dt="2020-11-03T09:28:58.540" v="665"/>
          <ac:spMkLst>
            <pc:docMk/>
            <pc:sldMk cId="2089512265" sldId="257"/>
            <ac:spMk id="5" creationId="{177D83F0-CDDA-C44E-A4F8-BE38581E1461}"/>
          </ac:spMkLst>
        </pc:spChg>
      </pc:sldChg>
      <pc:sldChg chg="addSp delSp modSp mod">
        <pc:chgData name="Annette Martin" userId="649c07c567f24e14" providerId="LiveId" clId="{CF6487D6-7C1F-D545-8A23-684719327036}" dt="2020-11-03T09:28:53.670" v="663"/>
        <pc:sldMkLst>
          <pc:docMk/>
          <pc:sldMk cId="3200585362" sldId="258"/>
        </pc:sldMkLst>
        <pc:spChg chg="del">
          <ac:chgData name="Annette Martin" userId="649c07c567f24e14" providerId="LiveId" clId="{CF6487D6-7C1F-D545-8A23-684719327036}" dt="2020-11-03T09:28:53.219" v="662" actId="478"/>
          <ac:spMkLst>
            <pc:docMk/>
            <pc:sldMk cId="3200585362" sldId="258"/>
            <ac:spMk id="4" creationId="{4FB50448-177E-3C4D-9F35-837C2F2A1617}"/>
          </ac:spMkLst>
        </pc:spChg>
        <pc:spChg chg="add mod">
          <ac:chgData name="Annette Martin" userId="649c07c567f24e14" providerId="LiveId" clId="{CF6487D6-7C1F-D545-8A23-684719327036}" dt="2020-11-03T09:28:53.670" v="663"/>
          <ac:spMkLst>
            <pc:docMk/>
            <pc:sldMk cId="3200585362" sldId="258"/>
            <ac:spMk id="5" creationId="{EEA205A1-7D62-C744-924B-AA908A4C9D43}"/>
          </ac:spMkLst>
        </pc:spChg>
      </pc:sldChg>
      <pc:sldChg chg="addSp delSp modSp mod">
        <pc:chgData name="Annette Martin" userId="649c07c567f24e14" providerId="LiveId" clId="{CF6487D6-7C1F-D545-8A23-684719327036}" dt="2020-11-10T04:50:57.663" v="1468" actId="767"/>
        <pc:sldMkLst>
          <pc:docMk/>
          <pc:sldMk cId="3647707109" sldId="259"/>
        </pc:sldMkLst>
        <pc:spChg chg="del">
          <ac:chgData name="Annette Martin" userId="649c07c567f24e14" providerId="LiveId" clId="{CF6487D6-7C1F-D545-8A23-684719327036}" dt="2020-11-03T09:28:50.204" v="660" actId="478"/>
          <ac:spMkLst>
            <pc:docMk/>
            <pc:sldMk cId="3647707109" sldId="259"/>
            <ac:spMk id="4" creationId="{5833CE80-3F38-C143-ACA0-66BF71520F54}"/>
          </ac:spMkLst>
        </pc:spChg>
        <pc:spChg chg="add mod">
          <ac:chgData name="Annette Martin" userId="649c07c567f24e14" providerId="LiveId" clId="{CF6487D6-7C1F-D545-8A23-684719327036}" dt="2020-11-10T04:50:57.663" v="1468" actId="767"/>
          <ac:spMkLst>
            <pc:docMk/>
            <pc:sldMk cId="3647707109" sldId="259"/>
            <ac:spMk id="4" creationId="{BE46D645-B0DD-C640-A2E2-32D060F160CA}"/>
          </ac:spMkLst>
        </pc:spChg>
        <pc:spChg chg="add mod">
          <ac:chgData name="Annette Martin" userId="649c07c567f24e14" providerId="LiveId" clId="{CF6487D6-7C1F-D545-8A23-684719327036}" dt="2020-11-03T09:28:50.668" v="661"/>
          <ac:spMkLst>
            <pc:docMk/>
            <pc:sldMk cId="3647707109" sldId="259"/>
            <ac:spMk id="5" creationId="{CB9FD63E-7904-4B46-9346-078305829577}"/>
          </ac:spMkLst>
        </pc:spChg>
      </pc:sldChg>
      <pc:sldChg chg="addSp delSp modSp mod">
        <pc:chgData name="Annette Martin" userId="649c07c567f24e14" providerId="LiveId" clId="{CF6487D6-7C1F-D545-8A23-684719327036}" dt="2020-11-03T09:28:44.028" v="657"/>
        <pc:sldMkLst>
          <pc:docMk/>
          <pc:sldMk cId="1787890880" sldId="260"/>
        </pc:sldMkLst>
        <pc:spChg chg="mod">
          <ac:chgData name="Annette Martin" userId="649c07c567f24e14" providerId="LiveId" clId="{CF6487D6-7C1F-D545-8A23-684719327036}" dt="2020-11-03T09:15:46.112" v="336" actId="14100"/>
          <ac:spMkLst>
            <pc:docMk/>
            <pc:sldMk cId="1787890880" sldId="260"/>
            <ac:spMk id="3" creationId="{E9C3C55E-2245-BB40-AE84-EBED5728B5D9}"/>
          </ac:spMkLst>
        </pc:spChg>
        <pc:spChg chg="del">
          <ac:chgData name="Annette Martin" userId="649c07c567f24e14" providerId="LiveId" clId="{CF6487D6-7C1F-D545-8A23-684719327036}" dt="2020-11-03T09:28:43.150" v="656" actId="478"/>
          <ac:spMkLst>
            <pc:docMk/>
            <pc:sldMk cId="1787890880" sldId="260"/>
            <ac:spMk id="4" creationId="{9BBA007C-4012-954A-BE6A-2A2E1B1CD51F}"/>
          </ac:spMkLst>
        </pc:spChg>
        <pc:spChg chg="add mod">
          <ac:chgData name="Annette Martin" userId="649c07c567f24e14" providerId="LiveId" clId="{CF6487D6-7C1F-D545-8A23-684719327036}" dt="2020-11-03T09:28:44.028" v="657"/>
          <ac:spMkLst>
            <pc:docMk/>
            <pc:sldMk cId="1787890880" sldId="260"/>
            <ac:spMk id="7" creationId="{B3EFFEF5-3537-2F48-9C41-C85E22369554}"/>
          </ac:spMkLst>
        </pc:spChg>
        <pc:picChg chg="add mod">
          <ac:chgData name="Annette Martin" userId="649c07c567f24e14" providerId="LiveId" clId="{CF6487D6-7C1F-D545-8A23-684719327036}" dt="2020-11-03T09:15:54.843" v="340" actId="1076"/>
          <ac:picMkLst>
            <pc:docMk/>
            <pc:sldMk cId="1787890880" sldId="260"/>
            <ac:picMk id="6" creationId="{BED472A9-5AFE-AF4B-9681-0DA58AF4E121}"/>
          </ac:picMkLst>
        </pc:picChg>
      </pc:sldChg>
      <pc:sldChg chg="addSp delSp modSp mod">
        <pc:chgData name="Annette Martin" userId="649c07c567f24e14" providerId="LiveId" clId="{CF6487D6-7C1F-D545-8A23-684719327036}" dt="2020-11-03T09:28:39.997" v="655"/>
        <pc:sldMkLst>
          <pc:docMk/>
          <pc:sldMk cId="1215003052" sldId="261"/>
        </pc:sldMkLst>
        <pc:spChg chg="mod">
          <ac:chgData name="Annette Martin" userId="649c07c567f24e14" providerId="LiveId" clId="{CF6487D6-7C1F-D545-8A23-684719327036}" dt="2020-11-03T09:16:34.118" v="364" actId="20577"/>
          <ac:spMkLst>
            <pc:docMk/>
            <pc:sldMk cId="1215003052" sldId="261"/>
            <ac:spMk id="2" creationId="{06F0362D-14DD-C844-AD1B-2170D38EA446}"/>
          </ac:spMkLst>
        </pc:spChg>
        <pc:spChg chg="mod">
          <ac:chgData name="Annette Martin" userId="649c07c567f24e14" providerId="LiveId" clId="{CF6487D6-7C1F-D545-8A23-684719327036}" dt="2020-11-03T09:18:10.085" v="394" actId="20577"/>
          <ac:spMkLst>
            <pc:docMk/>
            <pc:sldMk cId="1215003052" sldId="261"/>
            <ac:spMk id="3" creationId="{E9C3C55E-2245-BB40-AE84-EBED5728B5D9}"/>
          </ac:spMkLst>
        </pc:spChg>
        <pc:spChg chg="del">
          <ac:chgData name="Annette Martin" userId="649c07c567f24e14" providerId="LiveId" clId="{CF6487D6-7C1F-D545-8A23-684719327036}" dt="2020-11-03T09:28:38.863" v="654" actId="478"/>
          <ac:spMkLst>
            <pc:docMk/>
            <pc:sldMk cId="1215003052" sldId="261"/>
            <ac:spMk id="4" creationId="{B1D202CE-EF01-3B44-A4E5-F17A6D9DAB89}"/>
          </ac:spMkLst>
        </pc:spChg>
        <pc:spChg chg="add mod">
          <ac:chgData name="Annette Martin" userId="649c07c567f24e14" providerId="LiveId" clId="{CF6487D6-7C1F-D545-8A23-684719327036}" dt="2020-11-03T09:28:39.997" v="655"/>
          <ac:spMkLst>
            <pc:docMk/>
            <pc:sldMk cId="1215003052" sldId="261"/>
            <ac:spMk id="9" creationId="{9D09EC23-E7C3-F245-A44F-B9EADEE9D407}"/>
          </ac:spMkLst>
        </pc:spChg>
        <pc:picChg chg="add mod">
          <ac:chgData name="Annette Martin" userId="649c07c567f24e14" providerId="LiveId" clId="{CF6487D6-7C1F-D545-8A23-684719327036}" dt="2020-11-03T09:18:19.524" v="396" actId="14100"/>
          <ac:picMkLst>
            <pc:docMk/>
            <pc:sldMk cId="1215003052" sldId="261"/>
            <ac:picMk id="6" creationId="{8AA0132F-DD8A-CB4C-A1E9-8A829F0DD0E6}"/>
          </ac:picMkLst>
        </pc:picChg>
        <pc:picChg chg="add mod">
          <ac:chgData name="Annette Martin" userId="649c07c567f24e14" providerId="LiveId" clId="{CF6487D6-7C1F-D545-8A23-684719327036}" dt="2020-11-03T09:18:15.902" v="395" actId="1076"/>
          <ac:picMkLst>
            <pc:docMk/>
            <pc:sldMk cId="1215003052" sldId="261"/>
            <ac:picMk id="8" creationId="{6FB2B397-54A2-F543-8E7D-1E71E1919DF2}"/>
          </ac:picMkLst>
        </pc:picChg>
      </pc:sldChg>
      <pc:sldChg chg="addSp delSp modSp mod">
        <pc:chgData name="Annette Martin" userId="649c07c567f24e14" providerId="LiveId" clId="{CF6487D6-7C1F-D545-8A23-684719327036}" dt="2020-11-03T09:31:25.179" v="696" actId="1035"/>
        <pc:sldMkLst>
          <pc:docMk/>
          <pc:sldMk cId="4231573842" sldId="262"/>
        </pc:sldMkLst>
        <pc:spChg chg="mod">
          <ac:chgData name="Annette Martin" userId="649c07c567f24e14" providerId="LiveId" clId="{CF6487D6-7C1F-D545-8A23-684719327036}" dt="2020-11-03T09:18:53.692" v="425" actId="20577"/>
          <ac:spMkLst>
            <pc:docMk/>
            <pc:sldMk cId="4231573842" sldId="262"/>
            <ac:spMk id="2" creationId="{06F0362D-14DD-C844-AD1B-2170D38EA446}"/>
          </ac:spMkLst>
        </pc:spChg>
        <pc:spChg chg="mod">
          <ac:chgData name="Annette Martin" userId="649c07c567f24e14" providerId="LiveId" clId="{CF6487D6-7C1F-D545-8A23-684719327036}" dt="2020-11-03T09:19:19.973" v="497" actId="20577"/>
          <ac:spMkLst>
            <pc:docMk/>
            <pc:sldMk cId="4231573842" sldId="262"/>
            <ac:spMk id="3" creationId="{E9C3C55E-2245-BB40-AE84-EBED5728B5D9}"/>
          </ac:spMkLst>
        </pc:spChg>
        <pc:spChg chg="mod">
          <ac:chgData name="Annette Martin" userId="649c07c567f24e14" providerId="LiveId" clId="{CF6487D6-7C1F-D545-8A23-684719327036}" dt="2020-11-03T09:28:17.360" v="653" actId="208"/>
          <ac:spMkLst>
            <pc:docMk/>
            <pc:sldMk cId="4231573842" sldId="262"/>
            <ac:spMk id="4" creationId="{03333445-7C92-CE47-83E6-002EF98645DA}"/>
          </ac:spMkLst>
        </pc:spChg>
        <pc:spChg chg="add mod">
          <ac:chgData name="Annette Martin" userId="649c07c567f24e14" providerId="LiveId" clId="{CF6487D6-7C1F-D545-8A23-684719327036}" dt="2020-11-03T09:26:33.927" v="642" actId="20577"/>
          <ac:spMkLst>
            <pc:docMk/>
            <pc:sldMk cId="4231573842" sldId="262"/>
            <ac:spMk id="5" creationId="{2913384B-A682-7345-9304-3820322BAFFE}"/>
          </ac:spMkLst>
        </pc:spChg>
        <pc:spChg chg="add del">
          <ac:chgData name="Annette Martin" userId="649c07c567f24e14" providerId="LiveId" clId="{CF6487D6-7C1F-D545-8A23-684719327036}" dt="2020-11-03T09:27:32.845" v="644" actId="478"/>
          <ac:spMkLst>
            <pc:docMk/>
            <pc:sldMk cId="4231573842" sldId="262"/>
            <ac:spMk id="6" creationId="{9B079B9C-47AD-F646-9646-CD2AEA42E2EA}"/>
          </ac:spMkLst>
        </pc:spChg>
        <pc:spChg chg="add mod">
          <ac:chgData name="Annette Martin" userId="649c07c567f24e14" providerId="LiveId" clId="{CF6487D6-7C1F-D545-8A23-684719327036}" dt="2020-11-03T09:31:25.179" v="696" actId="1035"/>
          <ac:spMkLst>
            <pc:docMk/>
            <pc:sldMk cId="4231573842" sldId="262"/>
            <ac:spMk id="7" creationId="{52BB6FAC-13CC-3243-9443-D2349B1A671A}"/>
          </ac:spMkLst>
        </pc:spChg>
        <pc:spChg chg="add del mod">
          <ac:chgData name="Annette Martin" userId="649c07c567f24e14" providerId="LiveId" clId="{CF6487D6-7C1F-D545-8A23-684719327036}" dt="2020-11-03T09:31:00.597" v="690" actId="478"/>
          <ac:spMkLst>
            <pc:docMk/>
            <pc:sldMk cId="4231573842" sldId="262"/>
            <ac:spMk id="8" creationId="{C3EEE51D-00B0-5345-A819-1A9B9669E6E6}"/>
          </ac:spMkLst>
        </pc:spChg>
      </pc:sldChg>
      <pc:sldChg chg="del">
        <pc:chgData name="Annette Martin" userId="649c07c567f24e14" providerId="LiveId" clId="{CF6487D6-7C1F-D545-8A23-684719327036}" dt="2020-11-03T09:29:14.874" v="673" actId="2696"/>
        <pc:sldMkLst>
          <pc:docMk/>
          <pc:sldMk cId="3774579834" sldId="263"/>
        </pc:sldMkLst>
      </pc:sldChg>
      <pc:sldChg chg="addSp delSp modSp mod">
        <pc:chgData name="Annette Martin" userId="649c07c567f24e14" providerId="LiveId" clId="{CF6487D6-7C1F-D545-8A23-684719327036}" dt="2020-11-03T09:28:47.345" v="659"/>
        <pc:sldMkLst>
          <pc:docMk/>
          <pc:sldMk cId="1263515126" sldId="264"/>
        </pc:sldMkLst>
        <pc:spChg chg="mod">
          <ac:chgData name="Annette Martin" userId="649c07c567f24e14" providerId="LiveId" clId="{CF6487D6-7C1F-D545-8A23-684719327036}" dt="2020-11-03T09:13:15.246" v="159" actId="20577"/>
          <ac:spMkLst>
            <pc:docMk/>
            <pc:sldMk cId="1263515126" sldId="264"/>
            <ac:spMk id="3" creationId="{E9C3C55E-2245-BB40-AE84-EBED5728B5D9}"/>
          </ac:spMkLst>
        </pc:spChg>
        <pc:spChg chg="del">
          <ac:chgData name="Annette Martin" userId="649c07c567f24e14" providerId="LiveId" clId="{CF6487D6-7C1F-D545-8A23-684719327036}" dt="2020-11-03T09:28:46.885" v="658" actId="478"/>
          <ac:spMkLst>
            <pc:docMk/>
            <pc:sldMk cId="1263515126" sldId="264"/>
            <ac:spMk id="5" creationId="{568D59AE-5610-C74C-B94F-4383A878CC33}"/>
          </ac:spMkLst>
        </pc:spChg>
        <pc:spChg chg="add mod">
          <ac:chgData name="Annette Martin" userId="649c07c567f24e14" providerId="LiveId" clId="{CF6487D6-7C1F-D545-8A23-684719327036}" dt="2020-11-03T09:28:47.345" v="659"/>
          <ac:spMkLst>
            <pc:docMk/>
            <pc:sldMk cId="1263515126" sldId="264"/>
            <ac:spMk id="6" creationId="{D1730FD3-6873-8641-8A37-DB489A4A31E4}"/>
          </ac:spMkLst>
        </pc:spChg>
      </pc:sldChg>
      <pc:sldChg chg="addSp delSp modSp add mod">
        <pc:chgData name="Annette Martin" userId="649c07c567f24e14" providerId="LiveId" clId="{CF6487D6-7C1F-D545-8A23-684719327036}" dt="2020-11-03T09:36:37.256" v="1097" actId="20577"/>
        <pc:sldMkLst>
          <pc:docMk/>
          <pc:sldMk cId="307411456" sldId="265"/>
        </pc:sldMkLst>
        <pc:spChg chg="mod">
          <ac:chgData name="Annette Martin" userId="649c07c567f24e14" providerId="LiveId" clId="{CF6487D6-7C1F-D545-8A23-684719327036}" dt="2020-11-03T09:34:00.182" v="739" actId="20577"/>
          <ac:spMkLst>
            <pc:docMk/>
            <pc:sldMk cId="307411456" sldId="265"/>
            <ac:spMk id="2" creationId="{06F0362D-14DD-C844-AD1B-2170D38EA446}"/>
          </ac:spMkLst>
        </pc:spChg>
        <pc:spChg chg="mod">
          <ac:chgData name="Annette Martin" userId="649c07c567f24e14" providerId="LiveId" clId="{CF6487D6-7C1F-D545-8A23-684719327036}" dt="2020-11-03T09:36:37.256" v="1097" actId="20577"/>
          <ac:spMkLst>
            <pc:docMk/>
            <pc:sldMk cId="307411456" sldId="265"/>
            <ac:spMk id="3" creationId="{E9C3C55E-2245-BB40-AE84-EBED5728B5D9}"/>
          </ac:spMkLst>
        </pc:spChg>
        <pc:spChg chg="del">
          <ac:chgData name="Annette Martin" userId="649c07c567f24e14" providerId="LiveId" clId="{CF6487D6-7C1F-D545-8A23-684719327036}" dt="2020-11-03T09:29:09.093" v="669" actId="478"/>
          <ac:spMkLst>
            <pc:docMk/>
            <pc:sldMk cId="307411456" sldId="265"/>
            <ac:spMk id="4" creationId="{03333445-7C92-CE47-83E6-002EF98645DA}"/>
          </ac:spMkLst>
        </pc:spChg>
        <pc:spChg chg="add mod">
          <ac:chgData name="Annette Martin" userId="649c07c567f24e14" providerId="LiveId" clId="{CF6487D6-7C1F-D545-8A23-684719327036}" dt="2020-11-03T09:29:09.605" v="670"/>
          <ac:spMkLst>
            <pc:docMk/>
            <pc:sldMk cId="307411456" sldId="265"/>
            <ac:spMk id="5" creationId="{0EC08B71-D779-044C-BD84-6ABF57936816}"/>
          </ac:spMkLst>
        </pc:spChg>
        <pc:picChg chg="add mod">
          <ac:chgData name="Annette Martin" userId="649c07c567f24e14" providerId="LiveId" clId="{CF6487D6-7C1F-D545-8A23-684719327036}" dt="2020-11-03T09:32:40.636" v="701" actId="1076"/>
          <ac:picMkLst>
            <pc:docMk/>
            <pc:sldMk cId="307411456" sldId="265"/>
            <ac:picMk id="7" creationId="{5D8F9AF5-B73B-A148-A584-0C89BD531B89}"/>
          </ac:picMkLst>
        </pc:picChg>
      </pc:sldChg>
      <pc:sldChg chg="addSp delSp modSp add mod">
        <pc:chgData name="Annette Martin" userId="649c07c567f24e14" providerId="LiveId" clId="{CF6487D6-7C1F-D545-8A23-684719327036}" dt="2020-11-03T12:40:21.737" v="1467" actId="20577"/>
        <pc:sldMkLst>
          <pc:docMk/>
          <pc:sldMk cId="439550246" sldId="266"/>
        </pc:sldMkLst>
        <pc:spChg chg="mod">
          <ac:chgData name="Annette Martin" userId="649c07c567f24e14" providerId="LiveId" clId="{CF6487D6-7C1F-D545-8A23-684719327036}" dt="2020-11-03T09:38:51.046" v="1113" actId="20577"/>
          <ac:spMkLst>
            <pc:docMk/>
            <pc:sldMk cId="439550246" sldId="266"/>
            <ac:spMk id="2" creationId="{06F0362D-14DD-C844-AD1B-2170D38EA446}"/>
          </ac:spMkLst>
        </pc:spChg>
        <pc:spChg chg="mod">
          <ac:chgData name="Annette Martin" userId="649c07c567f24e14" providerId="LiveId" clId="{CF6487D6-7C1F-D545-8A23-684719327036}" dt="2020-11-03T12:40:21.737" v="1467" actId="20577"/>
          <ac:spMkLst>
            <pc:docMk/>
            <pc:sldMk cId="439550246" sldId="266"/>
            <ac:spMk id="3" creationId="{E9C3C55E-2245-BB40-AE84-EBED5728B5D9}"/>
          </ac:spMkLst>
        </pc:spChg>
        <pc:picChg chg="add del mod">
          <ac:chgData name="Annette Martin" userId="649c07c567f24e14" providerId="LiveId" clId="{CF6487D6-7C1F-D545-8A23-684719327036}" dt="2020-11-03T10:08:38.398" v="1363" actId="478"/>
          <ac:picMkLst>
            <pc:docMk/>
            <pc:sldMk cId="439550246" sldId="266"/>
            <ac:picMk id="6" creationId="{B8C9F6B3-4BE6-8243-A05D-BD25FFEA105F}"/>
          </ac:picMkLst>
        </pc:picChg>
      </pc:sldChg>
      <pc:sldChg chg="add del">
        <pc:chgData name="Annette Martin" userId="649c07c567f24e14" providerId="LiveId" clId="{CF6487D6-7C1F-D545-8A23-684719327036}" dt="2020-11-03T09:29:13.840" v="671" actId="2696"/>
        <pc:sldMkLst>
          <pc:docMk/>
          <pc:sldMk cId="2643595443" sldId="266"/>
        </pc:sldMkLst>
      </pc:sldChg>
      <pc:sldChg chg="addSp delSp modSp add mod">
        <pc:chgData name="Annette Martin" userId="649c07c567f24e14" providerId="LiveId" clId="{CF6487D6-7C1F-D545-8A23-684719327036}" dt="2020-11-03T10:15:24.665" v="1395" actId="478"/>
        <pc:sldMkLst>
          <pc:docMk/>
          <pc:sldMk cId="634053867" sldId="267"/>
        </pc:sldMkLst>
        <pc:spChg chg="mod">
          <ac:chgData name="Annette Martin" userId="649c07c567f24e14" providerId="LiveId" clId="{CF6487D6-7C1F-D545-8A23-684719327036}" dt="2020-11-03T10:13:18.535" v="1383" actId="20577"/>
          <ac:spMkLst>
            <pc:docMk/>
            <pc:sldMk cId="634053867" sldId="267"/>
            <ac:spMk id="2" creationId="{06F0362D-14DD-C844-AD1B-2170D38EA446}"/>
          </ac:spMkLst>
        </pc:spChg>
        <pc:spChg chg="del">
          <ac:chgData name="Annette Martin" userId="649c07c567f24e14" providerId="LiveId" clId="{CF6487D6-7C1F-D545-8A23-684719327036}" dt="2020-11-03T10:15:18.029" v="1394" actId="478"/>
          <ac:spMkLst>
            <pc:docMk/>
            <pc:sldMk cId="634053867" sldId="267"/>
            <ac:spMk id="3" creationId="{E9C3C55E-2245-BB40-AE84-EBED5728B5D9}"/>
          </ac:spMkLst>
        </pc:spChg>
        <pc:spChg chg="add mod">
          <ac:chgData name="Annette Martin" userId="649c07c567f24e14" providerId="LiveId" clId="{CF6487D6-7C1F-D545-8A23-684719327036}" dt="2020-11-03T10:04:01.635" v="1340" actId="164"/>
          <ac:spMkLst>
            <pc:docMk/>
            <pc:sldMk cId="634053867" sldId="267"/>
            <ac:spMk id="11" creationId="{0F4C6403-05F5-F04A-8F6C-16804CD8914B}"/>
          </ac:spMkLst>
        </pc:spChg>
        <pc:spChg chg="add del mod">
          <ac:chgData name="Annette Martin" userId="649c07c567f24e14" providerId="LiveId" clId="{CF6487D6-7C1F-D545-8A23-684719327036}" dt="2020-11-03T10:15:24.665" v="1395" actId="478"/>
          <ac:spMkLst>
            <pc:docMk/>
            <pc:sldMk cId="634053867" sldId="267"/>
            <ac:spMk id="20" creationId="{BC331F28-A390-0A4A-8031-8A61C4CB6F09}"/>
          </ac:spMkLst>
        </pc:spChg>
        <pc:grpChg chg="add mod">
          <ac:chgData name="Annette Martin" userId="649c07c567f24e14" providerId="LiveId" clId="{CF6487D6-7C1F-D545-8A23-684719327036}" dt="2020-11-03T10:15:12.784" v="1392" actId="1076"/>
          <ac:grpSpMkLst>
            <pc:docMk/>
            <pc:sldMk cId="634053867" sldId="267"/>
            <ac:grpSpMk id="12" creationId="{DAD7772C-7DFC-A242-8DAA-76DA1CB7A40F}"/>
          </ac:grpSpMkLst>
        </pc:grpChg>
        <pc:picChg chg="add del mod">
          <ac:chgData name="Annette Martin" userId="649c07c567f24e14" providerId="LiveId" clId="{CF6487D6-7C1F-D545-8A23-684719327036}" dt="2020-11-03T10:07:22.997" v="1348" actId="478"/>
          <ac:picMkLst>
            <pc:docMk/>
            <pc:sldMk cId="634053867" sldId="267"/>
            <ac:picMk id="6" creationId="{3FB4E49F-A3BF-B44E-A3F4-0CBA9A6E7967}"/>
          </ac:picMkLst>
        </pc:picChg>
        <pc:picChg chg="add mod">
          <ac:chgData name="Annette Martin" userId="649c07c567f24e14" providerId="LiveId" clId="{CF6487D6-7C1F-D545-8A23-684719327036}" dt="2020-11-03T10:04:01.635" v="1340" actId="164"/>
          <ac:picMkLst>
            <pc:docMk/>
            <pc:sldMk cId="634053867" sldId="267"/>
            <ac:picMk id="8" creationId="{A138EE01-EFA2-1C42-8F3A-6B63E53783E7}"/>
          </ac:picMkLst>
        </pc:picChg>
        <pc:picChg chg="add del mod">
          <ac:chgData name="Annette Martin" userId="649c07c567f24e14" providerId="LiveId" clId="{CF6487D6-7C1F-D545-8A23-684719327036}" dt="2020-11-03T10:15:09.454" v="1391" actId="478"/>
          <ac:picMkLst>
            <pc:docMk/>
            <pc:sldMk cId="634053867" sldId="267"/>
            <ac:picMk id="10" creationId="{3EE0B3FC-DBE4-E249-8E78-6B0DD6D352E4}"/>
          </ac:picMkLst>
        </pc:picChg>
        <pc:picChg chg="add del mod">
          <ac:chgData name="Annette Martin" userId="649c07c567f24e14" providerId="LiveId" clId="{CF6487D6-7C1F-D545-8A23-684719327036}" dt="2020-11-03T10:07:41.156" v="1350" actId="478"/>
          <ac:picMkLst>
            <pc:docMk/>
            <pc:sldMk cId="634053867" sldId="267"/>
            <ac:picMk id="14" creationId="{3B25390A-4E8F-2F48-997D-B6B86F0F84D5}"/>
          </ac:picMkLst>
        </pc:picChg>
        <pc:picChg chg="add del mod">
          <ac:chgData name="Annette Martin" userId="649c07c567f24e14" providerId="LiveId" clId="{CF6487D6-7C1F-D545-8A23-684719327036}" dt="2020-11-03T10:12:05.261" v="1364" actId="478"/>
          <ac:picMkLst>
            <pc:docMk/>
            <pc:sldMk cId="634053867" sldId="267"/>
            <ac:picMk id="16" creationId="{303CC7CE-25C7-064A-B882-C7068778CB2C}"/>
          </ac:picMkLst>
        </pc:picChg>
        <pc:picChg chg="add mod">
          <ac:chgData name="Annette Martin" userId="649c07c567f24e14" providerId="LiveId" clId="{CF6487D6-7C1F-D545-8A23-684719327036}" dt="2020-11-03T10:15:14.415" v="1393" actId="1076"/>
          <ac:picMkLst>
            <pc:docMk/>
            <pc:sldMk cId="634053867" sldId="267"/>
            <ac:picMk id="18" creationId="{9AA68251-377D-034B-B47F-B4A4554F1B2E}"/>
          </ac:picMkLst>
        </pc:picChg>
      </pc:sldChg>
      <pc:sldChg chg="add del">
        <pc:chgData name="Annette Martin" userId="649c07c567f24e14" providerId="LiveId" clId="{CF6487D6-7C1F-D545-8A23-684719327036}" dt="2020-11-03T09:29:14.347" v="672" actId="2696"/>
        <pc:sldMkLst>
          <pc:docMk/>
          <pc:sldMk cId="778877257" sldId="267"/>
        </pc:sldMkLst>
      </pc:sldChg>
      <pc:sldChg chg="modSp add mod">
        <pc:chgData name="Annette Martin" userId="649c07c567f24e14" providerId="LiveId" clId="{CF6487D6-7C1F-D545-8A23-684719327036}" dt="2020-11-03T10:26:42.823" v="1412" actId="313"/>
        <pc:sldMkLst>
          <pc:docMk/>
          <pc:sldMk cId="807448768" sldId="268"/>
        </pc:sldMkLst>
        <pc:spChg chg="mod">
          <ac:chgData name="Annette Martin" userId="649c07c567f24e14" providerId="LiveId" clId="{CF6487D6-7C1F-D545-8A23-684719327036}" dt="2020-11-03T10:15:52.443" v="1407" actId="20577"/>
          <ac:spMkLst>
            <pc:docMk/>
            <pc:sldMk cId="807448768" sldId="268"/>
            <ac:spMk id="2" creationId="{06F0362D-14DD-C844-AD1B-2170D38EA446}"/>
          </ac:spMkLst>
        </pc:spChg>
        <pc:spChg chg="mod">
          <ac:chgData name="Annette Martin" userId="649c07c567f24e14" providerId="LiveId" clId="{CF6487D6-7C1F-D545-8A23-684719327036}" dt="2020-11-03T10:26:42.823" v="1412" actId="313"/>
          <ac:spMkLst>
            <pc:docMk/>
            <pc:sldMk cId="807448768" sldId="268"/>
            <ac:spMk id="3" creationId="{E9C3C55E-2245-BB40-AE84-EBED5728B5D9}"/>
          </ac:spMkLst>
        </pc:spChg>
      </pc:sldChg>
      <pc:sldChg chg="add del">
        <pc:chgData name="Annette Martin" userId="649c07c567f24e14" providerId="LiveId" clId="{CF6487D6-7C1F-D545-8A23-684719327036}" dt="2020-11-03T10:27:13.309" v="1413" actId="2696"/>
        <pc:sldMkLst>
          <pc:docMk/>
          <pc:sldMk cId="226848646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213A3-10E9-421F-81BE-56E0786AB515}"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9589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89287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748372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61580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557025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211588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677750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92725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9516146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978234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211C4-AE09-4254-A5E3-6DA9B099C971}" type="datetime2">
              <a:rPr lang="en-US" smtClean="0"/>
              <a:t>Monday, November 9,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14222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280486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68701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C8E3A0F-68E7-4D17-BB84-ED1BA4F6AC6B}" type="datetime2">
              <a:rPr lang="en-US" smtClean="0"/>
              <a:t>Monday, November 9, 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003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B7BC4F-EDA1-4BA2-BFF3-FE5B31CCB58B}" type="datetime2">
              <a:rPr lang="en-US" smtClean="0"/>
              <a:t>Monday, November 9, 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7296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657060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76A27-8146-4F75-9851-A83577C6FD8A}" type="datetime2">
              <a:rPr lang="en-US" smtClean="0"/>
              <a:t>Monday, November 9, 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848199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076A27-8146-4F75-9851-A83577C6FD8A}" type="datetime2">
              <a:rPr lang="en-US" smtClean="0"/>
              <a:t>Monday, November 9, 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46419698"/>
      </p:ext>
    </p:extLst>
  </p:cSld>
  <p:clrMap bg1="dk1" tx1="lt1" bg2="dk2" tx2="lt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uciml/breast-cancer-wisconsin-data" TargetMode="External"/><Relationship Id="rId2" Type="http://schemas.openxmlformats.org/officeDocument/2006/relationships/hyperlink" Target="https://archive.ics.uci.edu/ml/datasets/Breast+Cancer+Wisconsin+%28Diagnostic%2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athology.jhu.edu/pc/BasicTypes1.php#:~:text=for%20a%20neoplasm.-,The%20word%20tumor%20simply%20refers%20to%20a%20mass.,or%20malignant%20(cancerous)%20growths.&amp;text=Benign%20tumors%20are%20non%2Dmalignant,other%20parts%20of%20the%20bod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019B4-9D22-4745-91D4-BD7DA743BB3E}"/>
              </a:ext>
            </a:extLst>
          </p:cNvPr>
          <p:cNvSpPr>
            <a:spLocks noGrp="1"/>
          </p:cNvSpPr>
          <p:nvPr>
            <p:ph type="ctrTitle"/>
          </p:nvPr>
        </p:nvSpPr>
        <p:spPr>
          <a:xfrm>
            <a:off x="4872012" y="1447800"/>
            <a:ext cx="5222325" cy="3329581"/>
          </a:xfrm>
        </p:spPr>
        <p:txBody>
          <a:bodyPr>
            <a:noAutofit/>
          </a:bodyPr>
          <a:lstStyle/>
          <a:p>
            <a:r>
              <a:rPr lang="en-US" sz="4400" dirty="0">
                <a:solidFill>
                  <a:srgbClr val="EBEBEB"/>
                </a:solidFill>
              </a:rPr>
              <a:t>Benign vs. Malignant Characteristics</a:t>
            </a:r>
            <a:br>
              <a:rPr lang="en-US" sz="4400" dirty="0">
                <a:solidFill>
                  <a:srgbClr val="EBEBEB"/>
                </a:solidFill>
              </a:rPr>
            </a:br>
            <a:r>
              <a:rPr lang="en-US" sz="4400" dirty="0">
                <a:solidFill>
                  <a:srgbClr val="EBEBEB"/>
                </a:solidFill>
              </a:rPr>
              <a:t>For Breast Cancer</a:t>
            </a:r>
          </a:p>
        </p:txBody>
      </p:sp>
      <p:sp>
        <p:nvSpPr>
          <p:cNvPr id="3" name="Subtitle 2">
            <a:extLst>
              <a:ext uri="{FF2B5EF4-FFF2-40B4-BE49-F238E27FC236}">
                <a16:creationId xmlns:a16="http://schemas.microsoft.com/office/drawing/2014/main" id="{ED3B7EEE-6872-E749-8C21-793303D8A616}"/>
              </a:ext>
            </a:extLst>
          </p:cNvPr>
          <p:cNvSpPr>
            <a:spLocks noGrp="1"/>
          </p:cNvSpPr>
          <p:nvPr>
            <p:ph type="subTitle" idx="1"/>
          </p:nvPr>
        </p:nvSpPr>
        <p:spPr>
          <a:xfrm>
            <a:off x="4872012" y="4777380"/>
            <a:ext cx="5222326" cy="861420"/>
          </a:xfrm>
        </p:spPr>
        <p:txBody>
          <a:bodyPr>
            <a:normAutofit/>
          </a:bodyPr>
          <a:lstStyle/>
          <a:p>
            <a:r>
              <a:rPr lang="en-US" dirty="0">
                <a:solidFill>
                  <a:schemeClr val="tx2">
                    <a:lumMod val="40000"/>
                    <a:lumOff val="60000"/>
                  </a:schemeClr>
                </a:solidFill>
              </a:rPr>
              <a:t>Predicting whether a mass is Just a Tumor Or Is cancerous</a:t>
            </a:r>
          </a:p>
        </p:txBody>
      </p:sp>
      <p:sp>
        <p:nvSpPr>
          <p:cNvPr id="27"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1FB564E8-7246-4936-8082-9B579D71B8C7}"/>
              </a:ext>
            </a:extLst>
          </p:cNvPr>
          <p:cNvPicPr>
            <a:picLocks noChangeAspect="1"/>
          </p:cNvPicPr>
          <p:nvPr/>
        </p:nvPicPr>
        <p:blipFill rotWithShape="1">
          <a:blip r:embed="rId3"/>
          <a:srcRect l="16308" r="40068" b="-1"/>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28" name="Rectangle 12">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10A96F28-C7A7-DE4E-BDAD-436DAC7EDDAA}"/>
              </a:ext>
            </a:extLst>
          </p:cNvPr>
          <p:cNvSpPr/>
          <p:nvPr/>
        </p:nvSpPr>
        <p:spPr>
          <a:xfrm>
            <a:off x="10437812" y="-1"/>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7787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Using the Data</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7" y="1403694"/>
            <a:ext cx="9036991" cy="5085596"/>
          </a:xfrm>
        </p:spPr>
        <p:txBody>
          <a:bodyPr>
            <a:noAutofit/>
          </a:bodyPr>
          <a:lstStyle/>
          <a:p>
            <a:pPr marL="0" indent="0">
              <a:buNone/>
            </a:pPr>
            <a:r>
              <a:rPr lang="en-US" dirty="0"/>
              <a:t>A grading score sheet for the characteristics uses the first nine characteristics to determine if the mass is benign or malignant.</a:t>
            </a:r>
          </a:p>
          <a:p>
            <a:pPr marL="400050" lvl="1" indent="0">
              <a:buNone/>
            </a:pPr>
            <a:br>
              <a:rPr lang="en-US" sz="2000" dirty="0"/>
            </a:br>
            <a:r>
              <a:rPr lang="en-US" sz="2000" dirty="0"/>
              <a:t>1. Comparing the characteristic mean to see if &gt;25% of the malignant data for the characteristic.</a:t>
            </a:r>
          </a:p>
          <a:p>
            <a:pPr marL="400050" lvl="1" indent="0">
              <a:buNone/>
            </a:pPr>
            <a:r>
              <a:rPr lang="en-US" sz="2000" dirty="0"/>
              <a:t>2. Total the number of characteristics that are &gt;25% for a mass.</a:t>
            </a:r>
          </a:p>
          <a:p>
            <a:pPr marL="400050" lvl="1" indent="0">
              <a:buNone/>
            </a:pPr>
            <a:r>
              <a:rPr lang="en-US" sz="2000" dirty="0"/>
              <a:t>3. If 4/9 are &gt;25% of the malignant data for the characteristic, then most likely the mass is malignant; otherwise the mass is most likely benign</a:t>
            </a:r>
          </a:p>
          <a:p>
            <a:pPr marL="0" indent="0">
              <a:buNone/>
            </a:pPr>
            <a:br>
              <a:rPr lang="en-US" dirty="0"/>
            </a:br>
            <a:r>
              <a:rPr lang="en-US" dirty="0"/>
              <a:t>The grade scoring of the mass will accurately diagnose 92% of the time.</a:t>
            </a:r>
          </a:p>
          <a:p>
            <a:pPr marL="0" indent="0">
              <a:buNone/>
            </a:pPr>
            <a:br>
              <a:rPr lang="en-US" dirty="0"/>
            </a:br>
            <a:r>
              <a:rPr lang="en-US" dirty="0"/>
              <a:t>A false diagnosis will result in a false negatives 40% of the time and a false positive 60% of the time</a:t>
            </a:r>
          </a:p>
        </p:txBody>
      </p:sp>
      <p:sp>
        <p:nvSpPr>
          <p:cNvPr id="5" name="Rectangle 4">
            <a:extLst>
              <a:ext uri="{FF2B5EF4-FFF2-40B4-BE49-F238E27FC236}">
                <a16:creationId xmlns:a16="http://schemas.microsoft.com/office/drawing/2014/main" id="{0EC08B71-D779-044C-BD84-6ABF57936816}"/>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955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Score Sheet </a:t>
            </a:r>
          </a:p>
        </p:txBody>
      </p:sp>
      <p:sp>
        <p:nvSpPr>
          <p:cNvPr id="5" name="Rectangle 4">
            <a:extLst>
              <a:ext uri="{FF2B5EF4-FFF2-40B4-BE49-F238E27FC236}">
                <a16:creationId xmlns:a16="http://schemas.microsoft.com/office/drawing/2014/main" id="{0EC08B71-D779-044C-BD84-6ABF57936816}"/>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AD7772C-7DFC-A242-8DAA-76DA1CB7A40F}"/>
              </a:ext>
            </a:extLst>
          </p:cNvPr>
          <p:cNvGrpSpPr/>
          <p:nvPr/>
        </p:nvGrpSpPr>
        <p:grpSpPr>
          <a:xfrm>
            <a:off x="0" y="3920613"/>
            <a:ext cx="12192000" cy="2390921"/>
            <a:chOff x="0" y="487679"/>
            <a:chExt cx="12192000" cy="2390921"/>
          </a:xfrm>
        </p:grpSpPr>
        <p:pic>
          <p:nvPicPr>
            <p:cNvPr id="8" name="Picture 7">
              <a:extLst>
                <a:ext uri="{FF2B5EF4-FFF2-40B4-BE49-F238E27FC236}">
                  <a16:creationId xmlns:a16="http://schemas.microsoft.com/office/drawing/2014/main" id="{A138EE01-EFA2-1C42-8F3A-6B63E53783E7}"/>
                </a:ext>
              </a:extLst>
            </p:cNvPr>
            <p:cNvPicPr>
              <a:picLocks noChangeAspect="1"/>
            </p:cNvPicPr>
            <p:nvPr/>
          </p:nvPicPr>
          <p:blipFill>
            <a:blip r:embed="rId2"/>
            <a:stretch>
              <a:fillRect/>
            </a:stretch>
          </p:blipFill>
          <p:spPr>
            <a:xfrm>
              <a:off x="0" y="487679"/>
              <a:ext cx="12192000" cy="2390921"/>
            </a:xfrm>
            <a:prstGeom prst="rect">
              <a:avLst/>
            </a:prstGeom>
          </p:spPr>
        </p:pic>
        <p:sp>
          <p:nvSpPr>
            <p:cNvPr id="11" name="Rounded Rectangle 10">
              <a:extLst>
                <a:ext uri="{FF2B5EF4-FFF2-40B4-BE49-F238E27FC236}">
                  <a16:creationId xmlns:a16="http://schemas.microsoft.com/office/drawing/2014/main" id="{0F4C6403-05F5-F04A-8F6C-16804CD8914B}"/>
                </a:ext>
              </a:extLst>
            </p:cNvPr>
            <p:cNvSpPr/>
            <p:nvPr/>
          </p:nvSpPr>
          <p:spPr>
            <a:xfrm>
              <a:off x="58992" y="1833584"/>
              <a:ext cx="12064181" cy="240728"/>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descr="Table&#10;&#10;Description automatically generated">
            <a:extLst>
              <a:ext uri="{FF2B5EF4-FFF2-40B4-BE49-F238E27FC236}">
                <a16:creationId xmlns:a16="http://schemas.microsoft.com/office/drawing/2014/main" id="{9AA68251-377D-034B-B47F-B4A4554F1B2E}"/>
              </a:ext>
            </a:extLst>
          </p:cNvPr>
          <p:cNvPicPr>
            <a:picLocks noChangeAspect="1"/>
          </p:cNvPicPr>
          <p:nvPr/>
        </p:nvPicPr>
        <p:blipFill>
          <a:blip r:embed="rId3"/>
          <a:stretch>
            <a:fillRect/>
          </a:stretch>
        </p:blipFill>
        <p:spPr>
          <a:xfrm>
            <a:off x="-4918" y="1543052"/>
            <a:ext cx="12192000" cy="2146764"/>
          </a:xfrm>
          <a:prstGeom prst="rect">
            <a:avLst/>
          </a:prstGeom>
        </p:spPr>
      </p:pic>
    </p:spTree>
    <p:extLst>
      <p:ext uri="{BB962C8B-B14F-4D97-AF65-F5344CB8AC3E}">
        <p14:creationId xmlns:p14="http://schemas.microsoft.com/office/powerpoint/2010/main" val="63405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dirty="0"/>
              <a:t>In conclusion we can see that there are generalities that can be made. But that each characteristic by its self is not conclusive in identifying the mass's status as benign or malignant.</a:t>
            </a:r>
          </a:p>
          <a:p>
            <a:pPr marL="0" indent="0">
              <a:buNone/>
            </a:pPr>
            <a:r>
              <a:rPr lang="en-US" dirty="0"/>
              <a:t>There are many options and opportunities to use this information to help identify cancer and create accurate treatment plans to expedite the healing to help save lives. As a side benefit, this will also reduce costs in hospitals and insurance plans and premiums.</a:t>
            </a:r>
          </a:p>
        </p:txBody>
      </p:sp>
      <p:sp>
        <p:nvSpPr>
          <p:cNvPr id="5" name="Rectangle 4">
            <a:extLst>
              <a:ext uri="{FF2B5EF4-FFF2-40B4-BE49-F238E27FC236}">
                <a16:creationId xmlns:a16="http://schemas.microsoft.com/office/drawing/2014/main" id="{0EC08B71-D779-044C-BD84-6ABF57936816}"/>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744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dirty="0">
                <a:hlinkClick r:id="rId2"/>
              </a:rPr>
              <a:t>Dr. William H. Wolberg </a:t>
            </a:r>
            <a:r>
              <a:rPr lang="en-US" dirty="0"/>
              <a:t>from the General Surgery Dept at the University of Wisconsin, shared via </a:t>
            </a:r>
            <a:r>
              <a:rPr lang="en-US" dirty="0">
                <a:hlinkClick r:id="rId3"/>
              </a:rPr>
              <a:t>Kaggle</a:t>
            </a:r>
            <a:r>
              <a:rPr lang="en-US" dirty="0"/>
              <a:t>.</a:t>
            </a:r>
          </a:p>
          <a:p>
            <a:pPr marL="0" indent="0">
              <a:buNone/>
            </a:pPr>
            <a:r>
              <a:rPr lang="en-US" dirty="0"/>
              <a:t>Digital images of a breast mass, characteristics of the cell nuclei present in the imaged cataloged into 10 categories:</a:t>
            </a:r>
          </a:p>
          <a:p>
            <a:pPr marL="0" indent="0">
              <a:buNone/>
            </a:pPr>
            <a:r>
              <a:rPr lang="en-US" dirty="0"/>
              <a:t>radius, texture, perimeter, area, smoothness, compactness, concavity, concave points, symmetry, fractal dimension.</a:t>
            </a:r>
          </a:p>
          <a:p>
            <a:pPr marL="0" indent="0">
              <a:buNone/>
            </a:pPr>
            <a:r>
              <a:rPr lang="en-US" dirty="0"/>
              <a:t>Mean, standard error, and the worst/largest of these features were computed to each image.</a:t>
            </a:r>
          </a:p>
        </p:txBody>
      </p:sp>
      <p:sp>
        <p:nvSpPr>
          <p:cNvPr id="5" name="Rectangle 4">
            <a:extLst>
              <a:ext uri="{FF2B5EF4-FFF2-40B4-BE49-F238E27FC236}">
                <a16:creationId xmlns:a16="http://schemas.microsoft.com/office/drawing/2014/main" id="{177D83F0-CDDA-C44E-A4F8-BE38581E1461}"/>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95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Defining Terms</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b="1" dirty="0"/>
              <a:t>Benign:</a:t>
            </a:r>
            <a:r>
              <a:rPr lang="en-US" dirty="0"/>
              <a:t> A mass that is centralized and does not spread to other areas. They respond well to treatment. If left untreated it can continue to grow and cause problems to size alone.</a:t>
            </a:r>
          </a:p>
          <a:p>
            <a:pPr marL="0" indent="0">
              <a:buNone/>
            </a:pPr>
            <a:r>
              <a:rPr lang="en-US" b="1" dirty="0"/>
              <a:t>Malignant:</a:t>
            </a:r>
            <a:r>
              <a:rPr lang="en-US" dirty="0"/>
              <a:t> A mass that is a cancerous growth. Difficult to treat and spread to other areas in the body. They can recur after removed.</a:t>
            </a:r>
          </a:p>
          <a:p>
            <a:pPr marL="0" indent="0">
              <a:buNone/>
            </a:pPr>
            <a:r>
              <a:rPr lang="en-US" i="1" dirty="0"/>
              <a:t>Source:</a:t>
            </a:r>
            <a:r>
              <a:rPr lang="en-US" dirty="0"/>
              <a:t> [</a:t>
            </a:r>
            <a:r>
              <a:rPr lang="en-US" dirty="0">
                <a:hlinkClick r:id="rId2"/>
              </a:rPr>
              <a:t>Johns Hopkins</a:t>
            </a:r>
            <a:r>
              <a:rPr lang="en-US" dirty="0"/>
              <a:t>]</a:t>
            </a:r>
          </a:p>
          <a:p>
            <a:pPr marL="0" indent="0">
              <a:buNone/>
            </a:pPr>
            <a:endParaRPr lang="en-US" dirty="0"/>
          </a:p>
        </p:txBody>
      </p:sp>
      <p:sp>
        <p:nvSpPr>
          <p:cNvPr id="5" name="Rectangle 4">
            <a:extLst>
              <a:ext uri="{FF2B5EF4-FFF2-40B4-BE49-F238E27FC236}">
                <a16:creationId xmlns:a16="http://schemas.microsoft.com/office/drawing/2014/main" id="{EEA205A1-7D62-C744-924B-AA908A4C9D43}"/>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0058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Using the Data</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normAutofit fontScale="92500" lnSpcReduction="10000"/>
          </a:bodyPr>
          <a:lstStyle/>
          <a:p>
            <a:pPr marL="0" indent="0">
              <a:buNone/>
            </a:pPr>
            <a:r>
              <a:rPr lang="en-US" dirty="0"/>
              <a:t>Looking at the findings will help doctors to be able to see, through imaging, if the mass is benign or malignant. Knowing which characteristics of the mass indicate benign or malignant help the doctors better determine which type of mass they are dealing with. </a:t>
            </a:r>
          </a:p>
          <a:p>
            <a:pPr marL="0" indent="0">
              <a:buNone/>
            </a:pPr>
            <a:br>
              <a:rPr lang="en-US" dirty="0"/>
            </a:br>
            <a:r>
              <a:rPr lang="en-US" dirty="0"/>
              <a:t>Knowing the type of mass, either a tumor or cancer, helps to expedite the creation of the patient's treatment plan. Moving forward in the correct treatment sooner will expedite the process.</a:t>
            </a:r>
          </a:p>
          <a:p>
            <a:pPr marL="0" indent="0">
              <a:buNone/>
            </a:pPr>
            <a:br>
              <a:rPr lang="en-US" dirty="0"/>
            </a:br>
            <a:r>
              <a:rPr lang="en-US" dirty="0"/>
              <a:t>With more detail in digging into the findings will help fewer masses being labeled as inconclusive. Having an exact diagnosis early on is critical to the survival of the patient.</a:t>
            </a:r>
          </a:p>
          <a:p>
            <a:pPr marL="0" indent="0">
              <a:buNone/>
            </a:pPr>
            <a:endParaRPr lang="en-US" dirty="0"/>
          </a:p>
        </p:txBody>
      </p:sp>
      <p:sp>
        <p:nvSpPr>
          <p:cNvPr id="5" name="Rectangle 4">
            <a:extLst>
              <a:ext uri="{FF2B5EF4-FFF2-40B4-BE49-F238E27FC236}">
                <a16:creationId xmlns:a16="http://schemas.microsoft.com/office/drawing/2014/main" id="{CB9FD63E-7904-4B46-9346-078305829577}"/>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E46D645-B0DD-C640-A2E2-32D060F160CA}"/>
              </a:ext>
            </a:extLst>
          </p:cNvPr>
          <p:cNvSpPr txBox="1"/>
          <p:nvPr/>
        </p:nvSpPr>
        <p:spPr>
          <a:xfrm>
            <a:off x="2921620" y="725944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64770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dirty="0"/>
              <a:t>H₀: µ₁ = µ₂</a:t>
            </a:r>
          </a:p>
          <a:p>
            <a:pPr marL="0" indent="0">
              <a:buNone/>
            </a:pPr>
            <a:r>
              <a:rPr lang="en-US" dirty="0"/>
              <a:t>There will be statistical </a:t>
            </a:r>
            <a:r>
              <a:rPr lang="en-US" b="1" dirty="0"/>
              <a:t>similarities</a:t>
            </a:r>
            <a:r>
              <a:rPr lang="en-US" dirty="0"/>
              <a:t> between the benign and malignant data.</a:t>
            </a:r>
          </a:p>
          <a:p>
            <a:pPr marL="0" indent="0">
              <a:buNone/>
            </a:pPr>
            <a:r>
              <a:rPr lang="en-US" dirty="0"/>
              <a:t>Hₐ: µ₁ ≠ µ₂</a:t>
            </a:r>
          </a:p>
          <a:p>
            <a:pPr marL="0" indent="0">
              <a:buNone/>
            </a:pPr>
            <a:r>
              <a:rPr lang="en-US" dirty="0"/>
              <a:t>There will be statistical </a:t>
            </a:r>
            <a:r>
              <a:rPr lang="en-US" b="1" dirty="0"/>
              <a:t>differences</a:t>
            </a:r>
            <a:r>
              <a:rPr lang="en-US" dirty="0"/>
              <a:t> between the benign and malignant data.</a:t>
            </a:r>
          </a:p>
        </p:txBody>
      </p:sp>
      <p:sp>
        <p:nvSpPr>
          <p:cNvPr id="6" name="Rectangle 5">
            <a:extLst>
              <a:ext uri="{FF2B5EF4-FFF2-40B4-BE49-F238E27FC236}">
                <a16:creationId xmlns:a16="http://schemas.microsoft.com/office/drawing/2014/main" id="{D1730FD3-6873-8641-8A37-DB489A4A31E4}"/>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515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Observing Data</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4632139" cy="4393601"/>
          </a:xfrm>
        </p:spPr>
        <p:txBody>
          <a:bodyPr/>
          <a:lstStyle/>
          <a:p>
            <a:pPr marL="0" indent="0">
              <a:buNone/>
            </a:pPr>
            <a:r>
              <a:rPr lang="en-US" dirty="0"/>
              <a:t>There were no null values in the data.</a:t>
            </a:r>
          </a:p>
          <a:p>
            <a:pPr marL="0" indent="0">
              <a:buNone/>
            </a:pPr>
            <a:r>
              <a:rPr lang="en-US" dirty="0"/>
              <a:t>Separated the data by benign and malignant and narrowed rows to the mean of a characteristic for the image of each mass.</a:t>
            </a:r>
          </a:p>
          <a:p>
            <a:pPr marL="0" indent="0">
              <a:buNone/>
            </a:pPr>
            <a:r>
              <a:rPr lang="en-US" dirty="0"/>
              <a:t>Looked to see that the data was evenly distributed.  Showed in overlapping distribution graphs for each characteristic for malignant and benign masses.</a:t>
            </a:r>
          </a:p>
        </p:txBody>
      </p:sp>
      <p:pic>
        <p:nvPicPr>
          <p:cNvPr id="6" name="Picture 5" descr="Chart, histogram&#10;&#10;Description automatically generated">
            <a:extLst>
              <a:ext uri="{FF2B5EF4-FFF2-40B4-BE49-F238E27FC236}">
                <a16:creationId xmlns:a16="http://schemas.microsoft.com/office/drawing/2014/main" id="{BED472A9-5AFE-AF4B-9681-0DA58AF4E121}"/>
              </a:ext>
            </a:extLst>
          </p:cNvPr>
          <p:cNvPicPr>
            <a:picLocks noChangeAspect="1"/>
          </p:cNvPicPr>
          <p:nvPr/>
        </p:nvPicPr>
        <p:blipFill>
          <a:blip r:embed="rId2"/>
          <a:stretch>
            <a:fillRect/>
          </a:stretch>
        </p:blipFill>
        <p:spPr>
          <a:xfrm>
            <a:off x="6164827" y="1524691"/>
            <a:ext cx="5633884" cy="4733516"/>
          </a:xfrm>
          <a:prstGeom prst="rect">
            <a:avLst/>
          </a:prstGeom>
        </p:spPr>
      </p:pic>
      <p:sp>
        <p:nvSpPr>
          <p:cNvPr id="7" name="Rectangle 6">
            <a:extLst>
              <a:ext uri="{FF2B5EF4-FFF2-40B4-BE49-F238E27FC236}">
                <a16:creationId xmlns:a16="http://schemas.microsoft.com/office/drawing/2014/main" id="{B3EFFEF5-3537-2F48-9C41-C85E22369554}"/>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89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Descriptive Statistics</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dirty="0"/>
              <a:t>Benign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Malignant</a:t>
            </a:r>
          </a:p>
        </p:txBody>
      </p:sp>
      <p:pic>
        <p:nvPicPr>
          <p:cNvPr id="6" name="Picture 5">
            <a:extLst>
              <a:ext uri="{FF2B5EF4-FFF2-40B4-BE49-F238E27FC236}">
                <a16:creationId xmlns:a16="http://schemas.microsoft.com/office/drawing/2014/main" id="{8AA0132F-DD8A-CB4C-A1E9-8A829F0DD0E6}"/>
              </a:ext>
            </a:extLst>
          </p:cNvPr>
          <p:cNvPicPr>
            <a:picLocks noChangeAspect="1"/>
          </p:cNvPicPr>
          <p:nvPr/>
        </p:nvPicPr>
        <p:blipFill>
          <a:blip r:embed="rId2"/>
          <a:stretch>
            <a:fillRect/>
          </a:stretch>
        </p:blipFill>
        <p:spPr>
          <a:xfrm>
            <a:off x="1313959" y="1853248"/>
            <a:ext cx="10314069" cy="2022648"/>
          </a:xfrm>
          <a:prstGeom prst="rect">
            <a:avLst/>
          </a:prstGeom>
        </p:spPr>
      </p:pic>
      <p:pic>
        <p:nvPicPr>
          <p:cNvPr id="8" name="Picture 7">
            <a:extLst>
              <a:ext uri="{FF2B5EF4-FFF2-40B4-BE49-F238E27FC236}">
                <a16:creationId xmlns:a16="http://schemas.microsoft.com/office/drawing/2014/main" id="{6FB2B397-54A2-F543-8E7D-1E71E1919DF2}"/>
              </a:ext>
            </a:extLst>
          </p:cNvPr>
          <p:cNvPicPr>
            <a:picLocks noChangeAspect="1"/>
          </p:cNvPicPr>
          <p:nvPr/>
        </p:nvPicPr>
        <p:blipFill>
          <a:blip r:embed="rId3"/>
          <a:stretch>
            <a:fillRect/>
          </a:stretch>
        </p:blipFill>
        <p:spPr>
          <a:xfrm>
            <a:off x="1313960" y="4474253"/>
            <a:ext cx="10314069" cy="2022648"/>
          </a:xfrm>
          <a:prstGeom prst="rect">
            <a:avLst/>
          </a:prstGeom>
        </p:spPr>
      </p:pic>
      <p:sp>
        <p:nvSpPr>
          <p:cNvPr id="9" name="Rectangle 8">
            <a:extLst>
              <a:ext uri="{FF2B5EF4-FFF2-40B4-BE49-F238E27FC236}">
                <a16:creationId xmlns:a16="http://schemas.microsoft.com/office/drawing/2014/main" id="{9D09EC23-E7C3-F245-A44F-B9EADEE9D407}"/>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500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Statistical T-test results</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6760527" cy="4393601"/>
          </a:xfrm>
        </p:spPr>
        <p:txBody>
          <a:bodyPr/>
          <a:lstStyle/>
          <a:p>
            <a:pPr marL="0" indent="0">
              <a:buNone/>
            </a:pPr>
            <a:r>
              <a:rPr lang="en-US" dirty="0"/>
              <a:t>Comparing benign and malignant results for each characteristic</a:t>
            </a:r>
          </a:p>
        </p:txBody>
      </p:sp>
      <p:sp>
        <p:nvSpPr>
          <p:cNvPr id="4" name="Rectangle 3">
            <a:extLst>
              <a:ext uri="{FF2B5EF4-FFF2-40B4-BE49-F238E27FC236}">
                <a16:creationId xmlns:a16="http://schemas.microsoft.com/office/drawing/2014/main" id="{03333445-7C92-CE47-83E6-002EF98645DA}"/>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913384B-A682-7345-9304-3820322BAFFE}"/>
              </a:ext>
            </a:extLst>
          </p:cNvPr>
          <p:cNvSpPr txBox="1"/>
          <p:nvPr/>
        </p:nvSpPr>
        <p:spPr>
          <a:xfrm>
            <a:off x="1002893" y="2394110"/>
            <a:ext cx="11031792" cy="2862322"/>
          </a:xfrm>
          <a:prstGeom prst="rect">
            <a:avLst/>
          </a:prstGeom>
          <a:noFill/>
        </p:spPr>
        <p:txBody>
          <a:bodyPr wrap="square" rtlCol="0">
            <a:spAutoFit/>
          </a:bodyPr>
          <a:lstStyle/>
          <a:p>
            <a:r>
              <a:rPr lang="en-US" dirty="0" err="1"/>
              <a:t>radius_mean</a:t>
            </a:r>
            <a:r>
              <a:rPr lang="en-US" dirty="0"/>
              <a:t> 				statistic=-25.435821610057054	</a:t>
            </a:r>
            <a:r>
              <a:rPr lang="en-US" dirty="0" err="1"/>
              <a:t>pvalue</a:t>
            </a:r>
            <a:r>
              <a:rPr lang="en-US" dirty="0"/>
              <a:t>=8.465940572262422e-96</a:t>
            </a:r>
          </a:p>
          <a:p>
            <a:r>
              <a:rPr lang="en-US" dirty="0" err="1"/>
              <a:t>texture_mean</a:t>
            </a:r>
            <a:r>
              <a:rPr lang="en-US" dirty="0"/>
              <a:t> 				statistic=-10.86720108146434		</a:t>
            </a:r>
            <a:r>
              <a:rPr lang="en-US" dirty="0" err="1"/>
              <a:t>pvalue</a:t>
            </a:r>
            <a:r>
              <a:rPr lang="en-US" dirty="0"/>
              <a:t>=4.0586360478980736e-25</a:t>
            </a:r>
          </a:p>
          <a:p>
            <a:r>
              <a:rPr lang="en-US" dirty="0" err="1"/>
              <a:t>perimeter_mean</a:t>
            </a:r>
            <a:r>
              <a:rPr lang="en-US" dirty="0"/>
              <a:t> 			statistic=-26.405212979192665	</a:t>
            </a:r>
            <a:r>
              <a:rPr lang="en-US" dirty="0" err="1"/>
              <a:t>pvalue</a:t>
            </a:r>
            <a:r>
              <a:rPr lang="en-US" dirty="0"/>
              <a:t>=8.43625103617473e-101</a:t>
            </a:r>
          </a:p>
          <a:p>
            <a:r>
              <a:rPr lang="en-US" dirty="0" err="1"/>
              <a:t>area_mean</a:t>
            </a:r>
            <a:r>
              <a:rPr lang="en-US" dirty="0"/>
              <a:t>	 				statistic=-23.938687235690992	</a:t>
            </a:r>
            <a:r>
              <a:rPr lang="en-US" dirty="0" err="1"/>
              <a:t>pvalue</a:t>
            </a:r>
            <a:r>
              <a:rPr lang="en-US" dirty="0"/>
              <a:t>=4.734564310307344e-88</a:t>
            </a:r>
          </a:p>
          <a:p>
            <a:r>
              <a:rPr lang="en-US" dirty="0" err="1"/>
              <a:t>smoothness_mean</a:t>
            </a:r>
            <a:r>
              <a:rPr lang="en-US" dirty="0"/>
              <a:t> 			statistic=-9.146098808149038		</a:t>
            </a:r>
            <a:r>
              <a:rPr lang="en-US" dirty="0" err="1"/>
              <a:t>pvalue</a:t>
            </a:r>
            <a:r>
              <a:rPr lang="en-US" dirty="0"/>
              <a:t>=1.0518503592032013e-18</a:t>
            </a:r>
          </a:p>
          <a:p>
            <a:r>
              <a:rPr lang="en-US" dirty="0" err="1"/>
              <a:t>compactness_mean</a:t>
            </a:r>
            <a:r>
              <a:rPr lang="en-US" dirty="0"/>
              <a:t> 		statistic=-17.69839197688993		</a:t>
            </a:r>
            <a:r>
              <a:rPr lang="en-US" dirty="0" err="1"/>
              <a:t>pvalue</a:t>
            </a:r>
            <a:r>
              <a:rPr lang="en-US" dirty="0"/>
              <a:t>=3.9382631058873895e-56</a:t>
            </a:r>
          </a:p>
          <a:p>
            <a:r>
              <a:rPr lang="en-US" dirty="0" err="1"/>
              <a:t>concavity_mean</a:t>
            </a:r>
            <a:r>
              <a:rPr lang="en-US" dirty="0"/>
              <a:t> 			statistic=-23.103963430622642	</a:t>
            </a:r>
            <a:r>
              <a:rPr lang="en-US" dirty="0" err="1"/>
              <a:t>pvalue</a:t>
            </a:r>
            <a:r>
              <a:rPr lang="en-US" dirty="0"/>
              <a:t>=9.966555755072963e-84</a:t>
            </a:r>
          </a:p>
          <a:p>
            <a:r>
              <a:rPr lang="en-US" dirty="0"/>
              <a:t>concave </a:t>
            </a:r>
            <a:r>
              <a:rPr lang="en-US" dirty="0" err="1"/>
              <a:t>points_mean</a:t>
            </a:r>
            <a:r>
              <a:rPr lang="en-US" dirty="0"/>
              <a:t>		statistic=-29.354318592113618	</a:t>
            </a:r>
            <a:r>
              <a:rPr lang="en-US" dirty="0" err="1"/>
              <a:t>pvalue</a:t>
            </a:r>
            <a:r>
              <a:rPr lang="en-US" dirty="0"/>
              <a:t>=7.101150161057422e-116 </a:t>
            </a:r>
          </a:p>
          <a:p>
            <a:r>
              <a:rPr lang="en-US" dirty="0" err="1"/>
              <a:t>symmetry_mean</a:t>
            </a:r>
            <a:r>
              <a:rPr lang="en-US" dirty="0"/>
              <a:t> 			statistic=-8.338311789592808		</a:t>
            </a:r>
            <a:r>
              <a:rPr lang="en-US" dirty="0" err="1"/>
              <a:t>pvalue</a:t>
            </a:r>
            <a:r>
              <a:rPr lang="en-US" dirty="0"/>
              <a:t>=5.733384028466827e-16</a:t>
            </a:r>
          </a:p>
          <a:p>
            <a:r>
              <a:rPr lang="en-US" dirty="0" err="1"/>
              <a:t>fractal_dimension_mean</a:t>
            </a:r>
            <a:r>
              <a:rPr lang="en-US" dirty="0"/>
              <a:t> 	statistic=0.30571112978583087	</a:t>
            </a:r>
            <a:r>
              <a:rPr lang="en-US" dirty="0" err="1"/>
              <a:t>pvalue</a:t>
            </a:r>
            <a:r>
              <a:rPr lang="en-US" dirty="0"/>
              <a:t>=0.7599368037256238</a:t>
            </a:r>
          </a:p>
        </p:txBody>
      </p:sp>
      <p:sp>
        <p:nvSpPr>
          <p:cNvPr id="7" name="Chevron 6">
            <a:extLst>
              <a:ext uri="{FF2B5EF4-FFF2-40B4-BE49-F238E27FC236}">
                <a16:creationId xmlns:a16="http://schemas.microsoft.com/office/drawing/2014/main" id="{52BB6FAC-13CC-3243-9443-D2349B1A671A}"/>
              </a:ext>
            </a:extLst>
          </p:cNvPr>
          <p:cNvSpPr/>
          <p:nvPr/>
        </p:nvSpPr>
        <p:spPr>
          <a:xfrm>
            <a:off x="126753" y="5004754"/>
            <a:ext cx="876140" cy="108020"/>
          </a:xfrm>
          <a:prstGeom prst="chevron">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157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362D-14DD-C844-AD1B-2170D38EA446}"/>
              </a:ext>
            </a:extLst>
          </p:cNvPr>
          <p:cNvSpPr>
            <a:spLocks noGrp="1"/>
          </p:cNvSpPr>
          <p:nvPr>
            <p:ph type="title"/>
          </p:nvPr>
        </p:nvSpPr>
        <p:spPr/>
        <p:txBody>
          <a:bodyPr/>
          <a:lstStyle/>
          <a:p>
            <a:r>
              <a:rPr lang="en-US" dirty="0"/>
              <a:t>Malignant and Benign Boxplot</a:t>
            </a:r>
          </a:p>
        </p:txBody>
      </p:sp>
      <p:sp>
        <p:nvSpPr>
          <p:cNvPr id="3" name="Content Placeholder 2">
            <a:extLst>
              <a:ext uri="{FF2B5EF4-FFF2-40B4-BE49-F238E27FC236}">
                <a16:creationId xmlns:a16="http://schemas.microsoft.com/office/drawing/2014/main" id="{E9C3C55E-2245-BB40-AE84-EBED5728B5D9}"/>
              </a:ext>
            </a:extLst>
          </p:cNvPr>
          <p:cNvSpPr>
            <a:spLocks noGrp="1"/>
          </p:cNvSpPr>
          <p:nvPr>
            <p:ph idx="1"/>
          </p:nvPr>
        </p:nvSpPr>
        <p:spPr>
          <a:xfrm>
            <a:off x="1277048" y="1403694"/>
            <a:ext cx="3796397" cy="4393601"/>
          </a:xfrm>
        </p:spPr>
        <p:txBody>
          <a:bodyPr/>
          <a:lstStyle/>
          <a:p>
            <a:pPr marL="0" indent="0">
              <a:buNone/>
            </a:pPr>
            <a:r>
              <a:rPr lang="en-US" dirty="0"/>
              <a:t>When the boxes overlap then the data will be similar.</a:t>
            </a:r>
          </a:p>
          <a:p>
            <a:pPr marL="0" indent="0">
              <a:buNone/>
            </a:pPr>
            <a:r>
              <a:rPr lang="en-US" dirty="0"/>
              <a:t>Here the boxes do not overlap and so the data is fairly different.</a:t>
            </a:r>
          </a:p>
        </p:txBody>
      </p:sp>
      <p:sp>
        <p:nvSpPr>
          <p:cNvPr id="5" name="Rectangle 4">
            <a:extLst>
              <a:ext uri="{FF2B5EF4-FFF2-40B4-BE49-F238E27FC236}">
                <a16:creationId xmlns:a16="http://schemas.microsoft.com/office/drawing/2014/main" id="{0EC08B71-D779-044C-BD84-6ABF57936816}"/>
              </a:ext>
            </a:extLst>
          </p:cNvPr>
          <p:cNvSpPr/>
          <p:nvPr/>
        </p:nvSpPr>
        <p:spPr>
          <a:xfrm>
            <a:off x="10437812" y="0"/>
            <a:ext cx="685800" cy="1143000"/>
          </a:xfrm>
          <a:prstGeom prst="rect">
            <a:avLst/>
          </a:prstGeom>
          <a:solidFill>
            <a:schemeClr val="tx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hart, box and whisker chart&#10;&#10;Description automatically generated">
            <a:extLst>
              <a:ext uri="{FF2B5EF4-FFF2-40B4-BE49-F238E27FC236}">
                <a16:creationId xmlns:a16="http://schemas.microsoft.com/office/drawing/2014/main" id="{5D8F9AF5-B73B-A148-A584-0C89BD531B89}"/>
              </a:ext>
            </a:extLst>
          </p:cNvPr>
          <p:cNvPicPr>
            <a:picLocks noChangeAspect="1"/>
          </p:cNvPicPr>
          <p:nvPr/>
        </p:nvPicPr>
        <p:blipFill>
          <a:blip r:embed="rId2"/>
          <a:stretch>
            <a:fillRect/>
          </a:stretch>
        </p:blipFill>
        <p:spPr>
          <a:xfrm>
            <a:off x="5348472" y="1403694"/>
            <a:ext cx="6392434" cy="4393601"/>
          </a:xfrm>
          <a:prstGeom prst="rect">
            <a:avLst/>
          </a:prstGeom>
        </p:spPr>
      </p:pic>
    </p:spTree>
    <p:extLst>
      <p:ext uri="{BB962C8B-B14F-4D97-AF65-F5344CB8AC3E}">
        <p14:creationId xmlns:p14="http://schemas.microsoft.com/office/powerpoint/2010/main" val="3074114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1491</TotalTime>
  <Words>794</Words>
  <Application>Microsoft Macintosh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Benign vs. Malignant Characteristics For Breast Cancer</vt:lpstr>
      <vt:lpstr>Data Source</vt:lpstr>
      <vt:lpstr>Defining Terms</vt:lpstr>
      <vt:lpstr>Using the Data</vt:lpstr>
      <vt:lpstr>Hypotheses</vt:lpstr>
      <vt:lpstr>Observing Data</vt:lpstr>
      <vt:lpstr>Descriptive Statistics</vt:lpstr>
      <vt:lpstr>Statistical T-test results</vt:lpstr>
      <vt:lpstr>Malignant and Benign Boxplot</vt:lpstr>
      <vt:lpstr>Using the Data</vt:lpstr>
      <vt:lpstr>Score Sheet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Annette Martin</dc:creator>
  <cp:lastModifiedBy>Annette Martin</cp:lastModifiedBy>
  <cp:revision>5</cp:revision>
  <dcterms:created xsi:type="dcterms:W3CDTF">2020-11-02T11:49:31Z</dcterms:created>
  <dcterms:modified xsi:type="dcterms:W3CDTF">2020-11-10T04:51:01Z</dcterms:modified>
</cp:coreProperties>
</file>