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les_16804577869970/SalesDash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E50F021-2836-4311-BECF-DD2B7C8006F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Sales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85741BE-A112-4324-BD4D-F8637B4ADC2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4/3/2023 6:24:56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Dash 2" id="2" name="slide2">
            <a:extLst>
              <a:ext uri="{FF2B5EF4-FFF2-40B4-BE49-F238E27FC236}">
                <a16:creationId xmlns:a16="http://schemas.microsoft.com/office/drawing/2014/main" id="{653B036E-727C-4C23-8027-CE6886ADE5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009650"/>
            <a:ext cx="119380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2023-04-03T06:24:56Z</dcterms:created>
  <dcterms:modified xsi:type="dcterms:W3CDTF">2023-04-03T06:24:56Z</dcterms:modified>
</cp:coreProperties>
</file>