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605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h R" userId="97b481d829b08143" providerId="LiveId" clId="{88C5085F-2A47-45AE-BA62-C0044C8BF7AD}"/>
    <pc:docChg chg="undo custSel addSld modSld sldOrd">
      <pc:chgData name="Anirudh R" userId="97b481d829b08143" providerId="LiveId" clId="{88C5085F-2A47-45AE-BA62-C0044C8BF7AD}" dt="2024-10-04T05:38:45.859" v="831" actId="1076"/>
      <pc:docMkLst>
        <pc:docMk/>
      </pc:docMkLst>
      <pc:sldChg chg="addSp modSp mod modTransition">
        <pc:chgData name="Anirudh R" userId="97b481d829b08143" providerId="LiveId" clId="{88C5085F-2A47-45AE-BA62-C0044C8BF7AD}" dt="2024-10-04T05:23:43.927" v="621" actId="207"/>
        <pc:sldMkLst>
          <pc:docMk/>
          <pc:sldMk cId="2170916797" sldId="256"/>
        </pc:sldMkLst>
        <pc:spChg chg="add mod">
          <ac:chgData name="Anirudh R" userId="97b481d829b08143" providerId="LiveId" clId="{88C5085F-2A47-45AE-BA62-C0044C8BF7AD}" dt="2024-10-04T04:56:55.774" v="381" actId="1076"/>
          <ac:spMkLst>
            <pc:docMk/>
            <pc:sldMk cId="2170916797" sldId="256"/>
            <ac:spMk id="2" creationId="{0331A838-CEC3-28DE-DA0C-D680181FC1A4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15" creationId="{590AFD33-8E88-6A51-A05F-CB9049FE5FD0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16" creationId="{9889B98F-233B-CF13-A5CE-BCC9BBF49CC3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17" creationId="{FEDD3331-F0E5-7DE4-8E34-4DE996BC8DA3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19" creationId="{4EC6D0F4-228A-711B-7006-B0FB5B062E72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20" creationId="{FBA3653C-B27D-B9E0-CFE6-876C07CDE607}"/>
          </ac:spMkLst>
        </pc:spChg>
        <pc:spChg chg="mod">
          <ac:chgData name="Anirudh R" userId="97b481d829b08143" providerId="LiveId" clId="{88C5085F-2A47-45AE-BA62-C0044C8BF7AD}" dt="2024-10-04T05:23:26.317" v="616" actId="13822"/>
          <ac:spMkLst>
            <pc:docMk/>
            <pc:sldMk cId="2170916797" sldId="256"/>
            <ac:spMk id="22" creationId="{4F33E172-0CE4-7B61-3CCF-FF1AD7BAD99F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24" creationId="{0BFDB9A4-93BE-6EEA-0864-92C70BA1A748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28" creationId="{40B606C9-4549-0CAD-F861-0A99339E83DF}"/>
          </ac:spMkLst>
        </pc:spChg>
        <pc:spChg chg="mod">
          <ac:chgData name="Anirudh R" userId="97b481d829b08143" providerId="LiveId" clId="{88C5085F-2A47-45AE-BA62-C0044C8BF7AD}" dt="2024-10-04T05:23:30.585" v="617" actId="13822"/>
          <ac:spMkLst>
            <pc:docMk/>
            <pc:sldMk cId="2170916797" sldId="256"/>
            <ac:spMk id="49" creationId="{1940F830-1CD8-9189-C243-C24CB160175E}"/>
          </ac:spMkLst>
        </pc:spChg>
        <pc:spChg chg="mod">
          <ac:chgData name="Anirudh R" userId="97b481d829b08143" providerId="LiveId" clId="{88C5085F-2A47-45AE-BA62-C0044C8BF7AD}" dt="2024-10-04T05:23:33.699" v="618" actId="13822"/>
          <ac:spMkLst>
            <pc:docMk/>
            <pc:sldMk cId="2170916797" sldId="256"/>
            <ac:spMk id="50" creationId="{1B416911-A5EA-2F16-2B02-6311888B3B6A}"/>
          </ac:spMkLst>
        </pc:spChg>
        <pc:spChg chg="mod">
          <ac:chgData name="Anirudh R" userId="97b481d829b08143" providerId="LiveId" clId="{88C5085F-2A47-45AE-BA62-C0044C8BF7AD}" dt="2024-10-04T05:23:41.758" v="620" actId="207"/>
          <ac:spMkLst>
            <pc:docMk/>
            <pc:sldMk cId="2170916797" sldId="256"/>
            <ac:spMk id="51" creationId="{A32D25FE-C3AE-7145-E0C4-5F94C7E1F624}"/>
          </ac:spMkLst>
        </pc:spChg>
        <pc:spChg chg="mod">
          <ac:chgData name="Anirudh R" userId="97b481d829b08143" providerId="LiveId" clId="{88C5085F-2A47-45AE-BA62-C0044C8BF7AD}" dt="2024-10-04T05:23:43.927" v="621" actId="207"/>
          <ac:spMkLst>
            <pc:docMk/>
            <pc:sldMk cId="2170916797" sldId="256"/>
            <ac:spMk id="52" creationId="{EB412CCD-EFD9-3ADF-091E-D1295163306E}"/>
          </ac:spMkLst>
        </pc:spChg>
        <pc:spChg chg="mod">
          <ac:chgData name="Anirudh R" userId="97b481d829b08143" providerId="LiveId" clId="{88C5085F-2A47-45AE-BA62-C0044C8BF7AD}" dt="2024-10-04T04:55:39.056" v="358" actId="1076"/>
          <ac:spMkLst>
            <pc:docMk/>
            <pc:sldMk cId="2170916797" sldId="256"/>
            <ac:spMk id="53" creationId="{F9F00802-05B9-61E6-85B3-225419DF4676}"/>
          </ac:spMkLst>
        </pc:spChg>
        <pc:spChg chg="mod">
          <ac:chgData name="Anirudh R" userId="97b481d829b08143" providerId="LiveId" clId="{88C5085F-2A47-45AE-BA62-C0044C8BF7AD}" dt="2024-10-04T05:23:39.381" v="619" actId="207"/>
          <ac:spMkLst>
            <pc:docMk/>
            <pc:sldMk cId="2170916797" sldId="256"/>
            <ac:spMk id="54" creationId="{8BF21806-F8DA-25C7-E99D-E26DEB6903AB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55" creationId="{E9DEF63E-85FD-0C5D-4F0A-62314A5B1D93}"/>
          </ac:spMkLst>
        </pc:spChg>
        <pc:spChg chg="mod">
          <ac:chgData name="Anirudh R" userId="97b481d829b08143" providerId="LiveId" clId="{88C5085F-2A47-45AE-BA62-C0044C8BF7AD}" dt="2024-10-04T04:53:15.812" v="330" actId="1076"/>
          <ac:spMkLst>
            <pc:docMk/>
            <pc:sldMk cId="2170916797" sldId="256"/>
            <ac:spMk id="56" creationId="{1B493405-EBBF-D449-8D55-B1419D459446}"/>
          </ac:spMkLst>
        </pc:spChg>
        <pc:spChg chg="mod">
          <ac:chgData name="Anirudh R" userId="97b481d829b08143" providerId="LiveId" clId="{88C5085F-2A47-45AE-BA62-C0044C8BF7AD}" dt="2024-10-04T04:56:04.631" v="368" actId="1076"/>
          <ac:spMkLst>
            <pc:docMk/>
            <pc:sldMk cId="2170916797" sldId="256"/>
            <ac:spMk id="81" creationId="{F3E8C5AF-EBDC-B3C7-7B0A-C245DADB0201}"/>
          </ac:spMkLst>
        </pc:spChg>
        <pc:cxnChg chg="add mod">
          <ac:chgData name="Anirudh R" userId="97b481d829b08143" providerId="LiveId" clId="{88C5085F-2A47-45AE-BA62-C0044C8BF7AD}" dt="2024-10-04T04:54:55.252" v="352" actId="1076"/>
          <ac:cxnSpMkLst>
            <pc:docMk/>
            <pc:sldMk cId="2170916797" sldId="256"/>
            <ac:cxnSpMk id="4" creationId="{75C5F747-8C7F-FE4F-B0DF-A2592B47410D}"/>
          </ac:cxnSpMkLst>
        </pc:cxnChg>
        <pc:cxnChg chg="add mod">
          <ac:chgData name="Anirudh R" userId="97b481d829b08143" providerId="LiveId" clId="{88C5085F-2A47-45AE-BA62-C0044C8BF7AD}" dt="2024-10-04T04:55:06.255" v="353" actId="1076"/>
          <ac:cxnSpMkLst>
            <pc:docMk/>
            <pc:sldMk cId="2170916797" sldId="256"/>
            <ac:cxnSpMk id="7" creationId="{B1A5B43A-1AA2-05E9-2930-342DA401723E}"/>
          </ac:cxnSpMkLst>
        </pc:cxnChg>
        <pc:cxnChg chg="add mod">
          <ac:chgData name="Anirudh R" userId="97b481d829b08143" providerId="LiveId" clId="{88C5085F-2A47-45AE-BA62-C0044C8BF7AD}" dt="2024-10-04T04:55:20.303" v="356" actId="1076"/>
          <ac:cxnSpMkLst>
            <pc:docMk/>
            <pc:sldMk cId="2170916797" sldId="256"/>
            <ac:cxnSpMk id="8" creationId="{4FBDEB10-8F5E-56CF-399F-8891F6702C2D}"/>
          </ac:cxnSpMkLst>
        </pc:cxnChg>
        <pc:cxnChg chg="add mod">
          <ac:chgData name="Anirudh R" userId="97b481d829b08143" providerId="LiveId" clId="{88C5085F-2A47-45AE-BA62-C0044C8BF7AD}" dt="2024-10-04T04:55:18.061" v="355" actId="1076"/>
          <ac:cxnSpMkLst>
            <pc:docMk/>
            <pc:sldMk cId="2170916797" sldId="256"/>
            <ac:cxnSpMk id="9" creationId="{CB938AD0-664E-0836-DBCE-5E0E4FA0A90E}"/>
          </ac:cxnSpMkLst>
        </pc:cxnChg>
      </pc:sldChg>
      <pc:sldChg chg="modSp mod modTransition">
        <pc:chgData name="Anirudh R" userId="97b481d829b08143" providerId="LiveId" clId="{88C5085F-2A47-45AE-BA62-C0044C8BF7AD}" dt="2024-10-04T05:38:45.859" v="831" actId="1076"/>
        <pc:sldMkLst>
          <pc:docMk/>
          <pc:sldMk cId="3863845612" sldId="258"/>
        </pc:sldMkLst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15" creationId="{590AFD33-8E88-6A51-A05F-CB9049FE5FD0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16" creationId="{9889B98F-233B-CF13-A5CE-BCC9BBF49CC3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17" creationId="{FEDD3331-F0E5-7DE4-8E34-4DE996BC8DA3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19" creationId="{4EC6D0F4-228A-711B-7006-B0FB5B062E72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20" creationId="{FBA3653C-B27D-B9E0-CFE6-876C07CDE607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22" creationId="{4F33E172-0CE4-7B61-3CCF-FF1AD7BAD99F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24" creationId="{0BFDB9A4-93BE-6EEA-0864-92C70BA1A748}"/>
          </ac:spMkLst>
        </pc:spChg>
        <pc:spChg chg="mod">
          <ac:chgData name="Anirudh R" userId="97b481d829b08143" providerId="LiveId" clId="{88C5085F-2A47-45AE-BA62-C0044C8BF7AD}" dt="2024-10-04T05:38:09.924" v="825" actId="1076"/>
          <ac:spMkLst>
            <pc:docMk/>
            <pc:sldMk cId="3863845612" sldId="258"/>
            <ac:spMk id="25" creationId="{19AD7CB1-0413-05AF-EDC0-151FA4C327BD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28" creationId="{40B606C9-4549-0CAD-F861-0A99339E83DF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49" creationId="{1940F830-1CD8-9189-C243-C24CB160175E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50" creationId="{1B416911-A5EA-2F16-2B02-6311888B3B6A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51" creationId="{A32D25FE-C3AE-7145-E0C4-5F94C7E1F624}"/>
          </ac:spMkLst>
        </pc:spChg>
        <pc:spChg chg="mod">
          <ac:chgData name="Anirudh R" userId="97b481d829b08143" providerId="LiveId" clId="{88C5085F-2A47-45AE-BA62-C0044C8BF7AD}" dt="2024-10-04T05:38:38.909" v="830" actId="1076"/>
          <ac:spMkLst>
            <pc:docMk/>
            <pc:sldMk cId="3863845612" sldId="258"/>
            <ac:spMk id="52" creationId="{EB412CCD-EFD9-3ADF-091E-D1295163306E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53" creationId="{F9F00802-05B9-61E6-85B3-225419DF4676}"/>
          </ac:spMkLst>
        </pc:spChg>
        <pc:spChg chg="mod">
          <ac:chgData name="Anirudh R" userId="97b481d829b08143" providerId="LiveId" clId="{88C5085F-2A47-45AE-BA62-C0044C8BF7AD}" dt="2024-10-04T05:38:12.686" v="826" actId="1076"/>
          <ac:spMkLst>
            <pc:docMk/>
            <pc:sldMk cId="3863845612" sldId="258"/>
            <ac:spMk id="54" creationId="{8BF21806-F8DA-25C7-E99D-E26DEB6903AB}"/>
          </ac:spMkLst>
        </pc:spChg>
        <pc:spChg chg="mod">
          <ac:chgData name="Anirudh R" userId="97b481d829b08143" providerId="LiveId" clId="{88C5085F-2A47-45AE-BA62-C0044C8BF7AD}" dt="2024-10-04T05:38:45.859" v="831" actId="1076"/>
          <ac:spMkLst>
            <pc:docMk/>
            <pc:sldMk cId="3863845612" sldId="258"/>
            <ac:spMk id="55" creationId="{E9DEF63E-85FD-0C5D-4F0A-62314A5B1D93}"/>
          </ac:spMkLst>
        </pc:spChg>
        <pc:spChg chg="mod">
          <ac:chgData name="Anirudh R" userId="97b481d829b08143" providerId="LiveId" clId="{88C5085F-2A47-45AE-BA62-C0044C8BF7AD}" dt="2024-10-04T05:38:34.669" v="829" actId="1076"/>
          <ac:spMkLst>
            <pc:docMk/>
            <pc:sldMk cId="3863845612" sldId="258"/>
            <ac:spMk id="56" creationId="{1B493405-EBBF-D449-8D55-B1419D459446}"/>
          </ac:spMkLst>
        </pc:spChg>
      </pc:sldChg>
      <pc:sldChg chg="addSp delSp modSp mod modTransition">
        <pc:chgData name="Anirudh R" userId="97b481d829b08143" providerId="LiveId" clId="{88C5085F-2A47-45AE-BA62-C0044C8BF7AD}" dt="2024-10-04T05:12:45.607" v="566"/>
        <pc:sldMkLst>
          <pc:docMk/>
          <pc:sldMk cId="2618217873" sldId="259"/>
        </pc:sldMkLst>
        <pc:spChg chg="add mod">
          <ac:chgData name="Anirudh R" userId="97b481d829b08143" providerId="LiveId" clId="{88C5085F-2A47-45AE-BA62-C0044C8BF7AD}" dt="2024-10-04T04:16:51.968" v="5"/>
          <ac:spMkLst>
            <pc:docMk/>
            <pc:sldMk cId="2618217873" sldId="259"/>
            <ac:spMk id="2" creationId="{A9F0CCDF-38CF-71B3-95D4-77474327591B}"/>
          </ac:spMkLst>
        </pc:spChg>
        <pc:spChg chg="add del mod">
          <ac:chgData name="Anirudh R" userId="97b481d829b08143" providerId="LiveId" clId="{88C5085F-2A47-45AE-BA62-C0044C8BF7AD}" dt="2024-10-04T04:21:44.152" v="40" actId="478"/>
          <ac:spMkLst>
            <pc:docMk/>
            <pc:sldMk cId="2618217873" sldId="259"/>
            <ac:spMk id="3" creationId="{F1FA6A67-715E-33D9-5C76-7D20709FF61F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0" creationId="{E57E50D0-B1D4-F93D-23B0-8BA48DE7E977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1" creationId="{73120BF4-EDE1-6C65-216D-E5467FC740CC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2" creationId="{51A76A8E-803E-0E25-BB2A-2EEFE0343B9E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3" creationId="{F2D3DD75-5383-5FDD-7315-2F6A75649B13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4" creationId="{CA484C9B-56F0-61BC-2442-C670C8738EB9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5" creationId="{EC52C6F3-0C53-6EC6-32CE-F6D14165B446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6" creationId="{A9CBA269-E094-0E09-12FE-A2B1CA90D83F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7" creationId="{9CADEA45-C10E-4667-E0D4-A8507B012569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8" creationId="{46451C80-1E77-681E-C531-A509750A12AA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29" creationId="{CD766545-8B03-1B3A-6916-C04AA7D228B9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30" creationId="{62F1D575-4106-AB13-DD95-338993C9D1CC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31" creationId="{6BA8A927-0ADD-BAEA-95CB-19AA6B7CE9D1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32" creationId="{4DC4F579-5868-014F-82C8-FC6112CB9538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33" creationId="{7CBE6EDF-4FE9-58D8-AACC-24B2B211CD64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34" creationId="{ECB7565E-614C-7226-D8D8-50062FFA4C1E}"/>
          </ac:spMkLst>
        </pc:spChg>
        <pc:spChg chg="mod">
          <ac:chgData name="Anirudh R" userId="97b481d829b08143" providerId="LiveId" clId="{88C5085F-2A47-45AE-BA62-C0044C8BF7AD}" dt="2024-10-04T04:43:37.834" v="133" actId="1076"/>
          <ac:spMkLst>
            <pc:docMk/>
            <pc:sldMk cId="2618217873" sldId="259"/>
            <ac:spMk id="35" creationId="{D142CE92-3860-48A1-9A83-A4FDC072901A}"/>
          </ac:spMkLst>
        </pc:spChg>
        <pc:spChg chg="add mod">
          <ac:chgData name="Anirudh R" userId="97b481d829b08143" providerId="LiveId" clId="{88C5085F-2A47-45AE-BA62-C0044C8BF7AD}" dt="2024-10-04T04:35:55.006" v="69" actId="1076"/>
          <ac:spMkLst>
            <pc:docMk/>
            <pc:sldMk cId="2618217873" sldId="259"/>
            <ac:spMk id="36" creationId="{2C20F46A-9CDC-1C5A-A6A8-9425761D8EC4}"/>
          </ac:spMkLst>
        </pc:spChg>
        <pc:spChg chg="add mod">
          <ac:chgData name="Anirudh R" userId="97b481d829b08143" providerId="LiveId" clId="{88C5085F-2A47-45AE-BA62-C0044C8BF7AD}" dt="2024-10-04T04:21:46.262" v="41"/>
          <ac:spMkLst>
            <pc:docMk/>
            <pc:sldMk cId="2618217873" sldId="259"/>
            <ac:spMk id="46" creationId="{4F952389-45B2-DA4E-1518-EAF5221F8400}"/>
          </ac:spMkLst>
        </pc:spChg>
        <pc:spChg chg="add mod">
          <ac:chgData name="Anirudh R" userId="97b481d829b08143" providerId="LiveId" clId="{88C5085F-2A47-45AE-BA62-C0044C8BF7AD}" dt="2024-10-04T04:45:36.544" v="141" actId="1076"/>
          <ac:spMkLst>
            <pc:docMk/>
            <pc:sldMk cId="2618217873" sldId="259"/>
            <ac:spMk id="49" creationId="{18B74238-DB0B-9034-6CD2-A235AF59EC92}"/>
          </ac:spMkLst>
        </pc:spChg>
        <pc:spChg chg="add mod">
          <ac:chgData name="Anirudh R" userId="97b481d829b08143" providerId="LiveId" clId="{88C5085F-2A47-45AE-BA62-C0044C8BF7AD}" dt="2024-10-04T04:35:50.571" v="68" actId="1076"/>
          <ac:spMkLst>
            <pc:docMk/>
            <pc:sldMk cId="2618217873" sldId="259"/>
            <ac:spMk id="50" creationId="{A1C2A0D9-6DCA-46D7-4AAC-2E6DA8C9B327}"/>
          </ac:spMkLst>
        </pc:spChg>
        <pc:spChg chg="add mod">
          <ac:chgData name="Anirudh R" userId="97b481d829b08143" providerId="LiveId" clId="{88C5085F-2A47-45AE-BA62-C0044C8BF7AD}" dt="2024-10-04T04:36:39.339" v="75" actId="1076"/>
          <ac:spMkLst>
            <pc:docMk/>
            <pc:sldMk cId="2618217873" sldId="259"/>
            <ac:spMk id="51" creationId="{FE194841-A2F5-D39A-EC00-52329589EC8E}"/>
          </ac:spMkLst>
        </pc:spChg>
        <pc:spChg chg="mod">
          <ac:chgData name="Anirudh R" userId="97b481d829b08143" providerId="LiveId" clId="{88C5085F-2A47-45AE-BA62-C0044C8BF7AD}" dt="2024-10-04T04:35:50.571" v="68" actId="1076"/>
          <ac:spMkLst>
            <pc:docMk/>
            <pc:sldMk cId="2618217873" sldId="259"/>
            <ac:spMk id="53" creationId="{E5D09EAE-875E-3124-DDB8-309E911C73E5}"/>
          </ac:spMkLst>
        </pc:spChg>
        <pc:spChg chg="add del mod">
          <ac:chgData name="Anirudh R" userId="97b481d829b08143" providerId="LiveId" clId="{88C5085F-2A47-45AE-BA62-C0044C8BF7AD}" dt="2024-10-04T04:24:51.980" v="53" actId="478"/>
          <ac:spMkLst>
            <pc:docMk/>
            <pc:sldMk cId="2618217873" sldId="259"/>
            <ac:spMk id="57" creationId="{3ECA5E1C-D780-ECD8-B9E0-132C8E9FDEF6}"/>
          </ac:spMkLst>
        </pc:spChg>
        <pc:spChg chg="del">
          <ac:chgData name="Anirudh R" userId="97b481d829b08143" providerId="LiveId" clId="{88C5085F-2A47-45AE-BA62-C0044C8BF7AD}" dt="2024-10-04T04:19:32.675" v="26" actId="478"/>
          <ac:spMkLst>
            <pc:docMk/>
            <pc:sldMk cId="2618217873" sldId="259"/>
            <ac:spMk id="60" creationId="{ACD7736E-58C0-EE2E-1BF7-FFF89B1CADE7}"/>
          </ac:spMkLst>
        </pc:spChg>
        <pc:spChg chg="del">
          <ac:chgData name="Anirudh R" userId="97b481d829b08143" providerId="LiveId" clId="{88C5085F-2A47-45AE-BA62-C0044C8BF7AD}" dt="2024-10-04T04:19:39.013" v="32" actId="478"/>
          <ac:spMkLst>
            <pc:docMk/>
            <pc:sldMk cId="2618217873" sldId="259"/>
            <ac:spMk id="64" creationId="{05BF0BE4-A017-9B47-4233-4C4F7F5671F2}"/>
          </ac:spMkLst>
        </pc:spChg>
        <pc:spChg chg="add del mod">
          <ac:chgData name="Anirudh R" userId="97b481d829b08143" providerId="LiveId" clId="{88C5085F-2A47-45AE-BA62-C0044C8BF7AD}" dt="2024-10-04T04:24:56.296" v="56" actId="478"/>
          <ac:spMkLst>
            <pc:docMk/>
            <pc:sldMk cId="2618217873" sldId="259"/>
            <ac:spMk id="68" creationId="{F2A32053-9B3A-665D-A340-6C94D7493BE3}"/>
          </ac:spMkLst>
        </pc:spChg>
        <pc:spChg chg="add del mod">
          <ac:chgData name="Anirudh R" userId="97b481d829b08143" providerId="LiveId" clId="{88C5085F-2A47-45AE-BA62-C0044C8BF7AD}" dt="2024-10-04T04:24:53.013" v="54" actId="478"/>
          <ac:spMkLst>
            <pc:docMk/>
            <pc:sldMk cId="2618217873" sldId="259"/>
            <ac:spMk id="69" creationId="{76552FFF-F24A-28D0-5247-F350E27CEAAE}"/>
          </ac:spMkLst>
        </pc:spChg>
        <pc:spChg chg="add del mod">
          <ac:chgData name="Anirudh R" userId="97b481d829b08143" providerId="LiveId" clId="{88C5085F-2A47-45AE-BA62-C0044C8BF7AD}" dt="2024-10-04T04:24:53.573" v="55" actId="478"/>
          <ac:spMkLst>
            <pc:docMk/>
            <pc:sldMk cId="2618217873" sldId="259"/>
            <ac:spMk id="70" creationId="{351410FC-D4B5-A984-D713-32CF8B069DBC}"/>
          </ac:spMkLst>
        </pc:spChg>
        <pc:spChg chg="add del mod">
          <ac:chgData name="Anirudh R" userId="97b481d829b08143" providerId="LiveId" clId="{88C5085F-2A47-45AE-BA62-C0044C8BF7AD}" dt="2024-10-04T04:46:24.055" v="147" actId="478"/>
          <ac:spMkLst>
            <pc:docMk/>
            <pc:sldMk cId="2618217873" sldId="259"/>
            <ac:spMk id="75" creationId="{2EA16AAF-8270-8823-A57B-4E4D07290D37}"/>
          </ac:spMkLst>
        </pc:spChg>
        <pc:spChg chg="add del mod">
          <ac:chgData name="Anirudh R" userId="97b481d829b08143" providerId="LiveId" clId="{88C5085F-2A47-45AE-BA62-C0044C8BF7AD}" dt="2024-10-04T04:46:23.537" v="146" actId="478"/>
          <ac:spMkLst>
            <pc:docMk/>
            <pc:sldMk cId="2618217873" sldId="259"/>
            <ac:spMk id="76" creationId="{857677C8-12FC-6F17-1E0C-5F5AB9D4009D}"/>
          </ac:spMkLst>
        </pc:spChg>
        <pc:spChg chg="add mod">
          <ac:chgData name="Anirudh R" userId="97b481d829b08143" providerId="LiveId" clId="{88C5085F-2A47-45AE-BA62-C0044C8BF7AD}" dt="2024-10-04T04:40:40.583" v="104" actId="14100"/>
          <ac:spMkLst>
            <pc:docMk/>
            <pc:sldMk cId="2618217873" sldId="259"/>
            <ac:spMk id="77" creationId="{E07748E0-D287-AA99-81A3-819C8F82A83C}"/>
          </ac:spMkLst>
        </pc:spChg>
        <pc:spChg chg="add del mod">
          <ac:chgData name="Anirudh R" userId="97b481d829b08143" providerId="LiveId" clId="{88C5085F-2A47-45AE-BA62-C0044C8BF7AD}" dt="2024-10-04T04:37:50.732" v="84" actId="478"/>
          <ac:spMkLst>
            <pc:docMk/>
            <pc:sldMk cId="2618217873" sldId="259"/>
            <ac:spMk id="78" creationId="{6054F1BC-9725-3574-0290-06DD2FAB5883}"/>
          </ac:spMkLst>
        </pc:spChg>
        <pc:spChg chg="add mod">
          <ac:chgData name="Anirudh R" userId="97b481d829b08143" providerId="LiveId" clId="{88C5085F-2A47-45AE-BA62-C0044C8BF7AD}" dt="2024-10-04T04:40:35.445" v="103" actId="14100"/>
          <ac:spMkLst>
            <pc:docMk/>
            <pc:sldMk cId="2618217873" sldId="259"/>
            <ac:spMk id="79" creationId="{467C0E50-8FE3-333B-89A0-0645509BBB79}"/>
          </ac:spMkLst>
        </pc:spChg>
        <pc:spChg chg="add mod">
          <ac:chgData name="Anirudh R" userId="97b481d829b08143" providerId="LiveId" clId="{88C5085F-2A47-45AE-BA62-C0044C8BF7AD}" dt="2024-10-04T04:41:04.996" v="105" actId="1076"/>
          <ac:spMkLst>
            <pc:docMk/>
            <pc:sldMk cId="2618217873" sldId="259"/>
            <ac:spMk id="80" creationId="{54921430-868D-1878-2FE7-F416FEA23F4A}"/>
          </ac:spMkLst>
        </pc:spChg>
        <pc:spChg chg="add del mod">
          <ac:chgData name="Anirudh R" userId="97b481d829b08143" providerId="LiveId" clId="{88C5085F-2A47-45AE-BA62-C0044C8BF7AD}" dt="2024-10-04T04:38:43.297" v="92" actId="478"/>
          <ac:spMkLst>
            <pc:docMk/>
            <pc:sldMk cId="2618217873" sldId="259"/>
            <ac:spMk id="81" creationId="{9075BC7F-9EE6-C896-24AD-D76BC05AA937}"/>
          </ac:spMkLst>
        </pc:spChg>
        <pc:spChg chg="add mod">
          <ac:chgData name="Anirudh R" userId="97b481d829b08143" providerId="LiveId" clId="{88C5085F-2A47-45AE-BA62-C0044C8BF7AD}" dt="2024-10-04T04:41:04.996" v="105" actId="1076"/>
          <ac:spMkLst>
            <pc:docMk/>
            <pc:sldMk cId="2618217873" sldId="259"/>
            <ac:spMk id="82" creationId="{B77BD6D1-1285-D26D-C8C9-BD9215D07E40}"/>
          </ac:spMkLst>
        </pc:spChg>
        <pc:spChg chg="add mod">
          <ac:chgData name="Anirudh R" userId="97b481d829b08143" providerId="LiveId" clId="{88C5085F-2A47-45AE-BA62-C0044C8BF7AD}" dt="2024-10-04T04:47:33.417" v="159" actId="1076"/>
          <ac:spMkLst>
            <pc:docMk/>
            <pc:sldMk cId="2618217873" sldId="259"/>
            <ac:spMk id="85" creationId="{8112A216-A246-137D-59FB-A2B23743B13D}"/>
          </ac:spMkLst>
        </pc:spChg>
        <pc:spChg chg="add mod">
          <ac:chgData name="Anirudh R" userId="97b481d829b08143" providerId="LiveId" clId="{88C5085F-2A47-45AE-BA62-C0044C8BF7AD}" dt="2024-10-04T04:45:24.668" v="136"/>
          <ac:spMkLst>
            <pc:docMk/>
            <pc:sldMk cId="2618217873" sldId="259"/>
            <ac:spMk id="92" creationId="{647C6440-D7F2-7498-F04A-652A873911CE}"/>
          </ac:spMkLst>
        </pc:spChg>
        <pc:spChg chg="add mod">
          <ac:chgData name="Anirudh R" userId="97b481d829b08143" providerId="LiveId" clId="{88C5085F-2A47-45AE-BA62-C0044C8BF7AD}" dt="2024-10-04T04:45:24.668" v="136"/>
          <ac:spMkLst>
            <pc:docMk/>
            <pc:sldMk cId="2618217873" sldId="259"/>
            <ac:spMk id="93" creationId="{BA5DCCD2-7824-A6DB-AD53-E89F166C438C}"/>
          </ac:spMkLst>
        </pc:spChg>
        <pc:spChg chg="add mod">
          <ac:chgData name="Anirudh R" userId="97b481d829b08143" providerId="LiveId" clId="{88C5085F-2A47-45AE-BA62-C0044C8BF7AD}" dt="2024-10-04T04:45:24.668" v="136"/>
          <ac:spMkLst>
            <pc:docMk/>
            <pc:sldMk cId="2618217873" sldId="259"/>
            <ac:spMk id="94" creationId="{FC06D487-8AFC-B431-A3EE-B57F3B4ED8E3}"/>
          </ac:spMkLst>
        </pc:spChg>
        <pc:spChg chg="add mod">
          <ac:chgData name="Anirudh R" userId="97b481d829b08143" providerId="LiveId" clId="{88C5085F-2A47-45AE-BA62-C0044C8BF7AD}" dt="2024-10-04T04:45:24.668" v="136"/>
          <ac:spMkLst>
            <pc:docMk/>
            <pc:sldMk cId="2618217873" sldId="259"/>
            <ac:spMk id="95" creationId="{DF22E5D2-833E-9E5A-FB8A-55B24329A112}"/>
          </ac:spMkLst>
        </pc:spChg>
        <pc:spChg chg="add mod">
          <ac:chgData name="Anirudh R" userId="97b481d829b08143" providerId="LiveId" clId="{88C5085F-2A47-45AE-BA62-C0044C8BF7AD}" dt="2024-10-04T04:45:33.358" v="139"/>
          <ac:spMkLst>
            <pc:docMk/>
            <pc:sldMk cId="2618217873" sldId="259"/>
            <ac:spMk id="96" creationId="{AF4A38E3-EC19-5DAD-AF4F-0FBAEBEFF0B4}"/>
          </ac:spMkLst>
        </pc:spChg>
        <pc:spChg chg="add mod">
          <ac:chgData name="Anirudh R" userId="97b481d829b08143" providerId="LiveId" clId="{88C5085F-2A47-45AE-BA62-C0044C8BF7AD}" dt="2024-10-04T04:45:33.358" v="139"/>
          <ac:spMkLst>
            <pc:docMk/>
            <pc:sldMk cId="2618217873" sldId="259"/>
            <ac:spMk id="97" creationId="{B5927225-3465-A657-5833-D6053DDA0B2F}"/>
          </ac:spMkLst>
        </pc:spChg>
        <pc:spChg chg="add mod">
          <ac:chgData name="Anirudh R" userId="97b481d829b08143" providerId="LiveId" clId="{88C5085F-2A47-45AE-BA62-C0044C8BF7AD}" dt="2024-10-04T04:45:33.358" v="139"/>
          <ac:spMkLst>
            <pc:docMk/>
            <pc:sldMk cId="2618217873" sldId="259"/>
            <ac:spMk id="98" creationId="{2F980EB5-DFF2-E258-DF94-DD038AE444B3}"/>
          </ac:spMkLst>
        </pc:spChg>
        <pc:spChg chg="add mod">
          <ac:chgData name="Anirudh R" userId="97b481d829b08143" providerId="LiveId" clId="{88C5085F-2A47-45AE-BA62-C0044C8BF7AD}" dt="2024-10-04T04:45:33.358" v="139"/>
          <ac:spMkLst>
            <pc:docMk/>
            <pc:sldMk cId="2618217873" sldId="259"/>
            <ac:spMk id="99" creationId="{0480348A-2AE9-A4AC-33B9-013EFE673AD7}"/>
          </ac:spMkLst>
        </pc:spChg>
        <pc:spChg chg="add mod">
          <ac:chgData name="Anirudh R" userId="97b481d829b08143" providerId="LiveId" clId="{88C5085F-2A47-45AE-BA62-C0044C8BF7AD}" dt="2024-10-04T04:47:33.417" v="159" actId="1076"/>
          <ac:spMkLst>
            <pc:docMk/>
            <pc:sldMk cId="2618217873" sldId="259"/>
            <ac:spMk id="100" creationId="{68133CD8-1AD1-9749-2DA3-92F1AAFE7759}"/>
          </ac:spMkLst>
        </pc:spChg>
        <pc:spChg chg="add mod">
          <ac:chgData name="Anirudh R" userId="97b481d829b08143" providerId="LiveId" clId="{88C5085F-2A47-45AE-BA62-C0044C8BF7AD}" dt="2024-10-04T04:47:33.417" v="159" actId="1076"/>
          <ac:spMkLst>
            <pc:docMk/>
            <pc:sldMk cId="2618217873" sldId="259"/>
            <ac:spMk id="101" creationId="{3DE2A90E-201C-53E5-3A32-F125C43B6FA7}"/>
          </ac:spMkLst>
        </pc:spChg>
        <pc:spChg chg="add mod">
          <ac:chgData name="Anirudh R" userId="97b481d829b08143" providerId="LiveId" clId="{88C5085F-2A47-45AE-BA62-C0044C8BF7AD}" dt="2024-10-04T04:47:33.417" v="159" actId="1076"/>
          <ac:spMkLst>
            <pc:docMk/>
            <pc:sldMk cId="2618217873" sldId="259"/>
            <ac:spMk id="102" creationId="{9A48C0A8-B86C-96E2-BF47-179FE3CD92D9}"/>
          </ac:spMkLst>
        </pc:spChg>
        <pc:spChg chg="add mod">
          <ac:chgData name="Anirudh R" userId="97b481d829b08143" providerId="LiveId" clId="{88C5085F-2A47-45AE-BA62-C0044C8BF7AD}" dt="2024-10-04T04:47:33.417" v="159" actId="1076"/>
          <ac:spMkLst>
            <pc:docMk/>
            <pc:sldMk cId="2618217873" sldId="259"/>
            <ac:spMk id="103" creationId="{C5A37A87-FB49-4E2A-C4BE-3C8A38B4C3AB}"/>
          </ac:spMkLst>
        </pc:spChg>
        <pc:spChg chg="mod">
          <ac:chgData name="Anirudh R" userId="97b481d829b08143" providerId="LiveId" clId="{88C5085F-2A47-45AE-BA62-C0044C8BF7AD}" dt="2024-10-04T04:35:50.571" v="68" actId="1076"/>
          <ac:spMkLst>
            <pc:docMk/>
            <pc:sldMk cId="2618217873" sldId="259"/>
            <ac:spMk id="119" creationId="{23E203A8-CEF0-C56F-9A84-05E720319D0C}"/>
          </ac:spMkLst>
        </pc:spChg>
        <pc:spChg chg="del mod">
          <ac:chgData name="Anirudh R" userId="97b481d829b08143" providerId="LiveId" clId="{88C5085F-2A47-45AE-BA62-C0044C8BF7AD}" dt="2024-10-04T04:21:43.001" v="39" actId="478"/>
          <ac:spMkLst>
            <pc:docMk/>
            <pc:sldMk cId="2618217873" sldId="259"/>
            <ac:spMk id="121" creationId="{B0C5164C-B0F1-DCD9-F3BA-074F93F7BCA8}"/>
          </ac:spMkLst>
        </pc:spChg>
        <pc:spChg chg="del mod">
          <ac:chgData name="Anirudh R" userId="97b481d829b08143" providerId="LiveId" clId="{88C5085F-2A47-45AE-BA62-C0044C8BF7AD}" dt="2024-10-04T04:16:50.147" v="4" actId="478"/>
          <ac:spMkLst>
            <pc:docMk/>
            <pc:sldMk cId="2618217873" sldId="259"/>
            <ac:spMk id="122" creationId="{84D108DF-E186-7DD3-C8B4-138FAFD1B729}"/>
          </ac:spMkLst>
        </pc:spChg>
        <pc:spChg chg="mod">
          <ac:chgData name="Anirudh R" userId="97b481d829b08143" providerId="LiveId" clId="{88C5085F-2A47-45AE-BA62-C0044C8BF7AD}" dt="2024-10-04T04:48:13.918" v="171" actId="1076"/>
          <ac:spMkLst>
            <pc:docMk/>
            <pc:sldMk cId="2618217873" sldId="259"/>
            <ac:spMk id="167" creationId="{D8222BB5-B9B3-0596-74E3-235EAF058637}"/>
          </ac:spMkLst>
        </pc:spChg>
        <pc:cxnChg chg="mod">
          <ac:chgData name="Anirudh R" userId="97b481d829b08143" providerId="LiveId" clId="{88C5085F-2A47-45AE-BA62-C0044C8BF7AD}" dt="2024-10-04T04:46:35.148" v="148" actId="1076"/>
          <ac:cxnSpMkLst>
            <pc:docMk/>
            <pc:sldMk cId="2618217873" sldId="259"/>
            <ac:cxnSpMk id="37" creationId="{F7EFB0E6-0463-7069-471B-9B3A9881292E}"/>
          </ac:cxnSpMkLst>
        </pc:cxnChg>
        <pc:cxnChg chg="mod">
          <ac:chgData name="Anirudh R" userId="97b481d829b08143" providerId="LiveId" clId="{88C5085F-2A47-45AE-BA62-C0044C8BF7AD}" dt="2024-10-04T04:41:47.387" v="115" actId="1076"/>
          <ac:cxnSpMkLst>
            <pc:docMk/>
            <pc:sldMk cId="2618217873" sldId="259"/>
            <ac:cxnSpMk id="47" creationId="{3B9F416A-62B6-F66C-BA5B-43A34A09E96F}"/>
          </ac:cxnSpMkLst>
        </pc:cxnChg>
        <pc:cxnChg chg="add mod">
          <ac:chgData name="Anirudh R" userId="97b481d829b08143" providerId="LiveId" clId="{88C5085F-2A47-45AE-BA62-C0044C8BF7AD}" dt="2024-10-04T04:36:39.339" v="75" actId="1076"/>
          <ac:cxnSpMkLst>
            <pc:docMk/>
            <pc:sldMk cId="2618217873" sldId="259"/>
            <ac:cxnSpMk id="52" creationId="{D588388D-361F-37A4-3015-167F5F1A3E44}"/>
          </ac:cxnSpMkLst>
        </pc:cxnChg>
        <pc:cxnChg chg="add mod">
          <ac:chgData name="Anirudh R" userId="97b481d829b08143" providerId="LiveId" clId="{88C5085F-2A47-45AE-BA62-C0044C8BF7AD}" dt="2024-10-04T04:36:39.339" v="75" actId="1076"/>
          <ac:cxnSpMkLst>
            <pc:docMk/>
            <pc:sldMk cId="2618217873" sldId="259"/>
            <ac:cxnSpMk id="54" creationId="{864E9A16-7851-ED4E-9BED-1CBF9C2E402B}"/>
          </ac:cxnSpMkLst>
        </pc:cxnChg>
        <pc:cxnChg chg="mod">
          <ac:chgData name="Anirudh R" userId="97b481d829b08143" providerId="LiveId" clId="{88C5085F-2A47-45AE-BA62-C0044C8BF7AD}" dt="2024-10-04T04:35:50.571" v="68" actId="1076"/>
          <ac:cxnSpMkLst>
            <pc:docMk/>
            <pc:sldMk cId="2618217873" sldId="259"/>
            <ac:cxnSpMk id="55" creationId="{511E5AAD-E827-D231-2DC0-CE4808199837}"/>
          </ac:cxnSpMkLst>
        </pc:cxnChg>
        <pc:cxnChg chg="add mod">
          <ac:chgData name="Anirudh R" userId="97b481d829b08143" providerId="LiveId" clId="{88C5085F-2A47-45AE-BA62-C0044C8BF7AD}" dt="2024-10-04T04:36:39.339" v="75" actId="1076"/>
          <ac:cxnSpMkLst>
            <pc:docMk/>
            <pc:sldMk cId="2618217873" sldId="259"/>
            <ac:cxnSpMk id="56" creationId="{95A7203B-3618-AF07-8757-135D2DAE7D35}"/>
          </ac:cxnSpMkLst>
        </pc:cxnChg>
        <pc:cxnChg chg="mod">
          <ac:chgData name="Anirudh R" userId="97b481d829b08143" providerId="LiveId" clId="{88C5085F-2A47-45AE-BA62-C0044C8BF7AD}" dt="2024-10-04T04:35:50.571" v="68" actId="1076"/>
          <ac:cxnSpMkLst>
            <pc:docMk/>
            <pc:sldMk cId="2618217873" sldId="259"/>
            <ac:cxnSpMk id="58" creationId="{5359A663-1F67-8BD8-4DD5-1D15784F9B45}"/>
          </ac:cxnSpMkLst>
        </pc:cxnChg>
        <pc:cxnChg chg="mod">
          <ac:chgData name="Anirudh R" userId="97b481d829b08143" providerId="LiveId" clId="{88C5085F-2A47-45AE-BA62-C0044C8BF7AD}" dt="2024-10-04T04:35:50.571" v="68" actId="1076"/>
          <ac:cxnSpMkLst>
            <pc:docMk/>
            <pc:sldMk cId="2618217873" sldId="259"/>
            <ac:cxnSpMk id="59" creationId="{BEF6A3CF-3DE7-FEAE-5F47-A615436C3E23}"/>
          </ac:cxnSpMkLst>
        </pc:cxnChg>
        <pc:cxnChg chg="del">
          <ac:chgData name="Anirudh R" userId="97b481d829b08143" providerId="LiveId" clId="{88C5085F-2A47-45AE-BA62-C0044C8BF7AD}" dt="2024-10-04T04:19:35.477" v="29" actId="478"/>
          <ac:cxnSpMkLst>
            <pc:docMk/>
            <pc:sldMk cId="2618217873" sldId="259"/>
            <ac:cxnSpMk id="61" creationId="{9AD82297-1DC9-B97A-83A3-C9C71F82F59E}"/>
          </ac:cxnSpMkLst>
        </pc:cxnChg>
        <pc:cxnChg chg="del">
          <ac:chgData name="Anirudh R" userId="97b481d829b08143" providerId="LiveId" clId="{88C5085F-2A47-45AE-BA62-C0044C8BF7AD}" dt="2024-10-04T04:19:35.052" v="28" actId="478"/>
          <ac:cxnSpMkLst>
            <pc:docMk/>
            <pc:sldMk cId="2618217873" sldId="259"/>
            <ac:cxnSpMk id="62" creationId="{DD6C0D76-BFDD-8D6C-3A5C-CADB2A19496E}"/>
          </ac:cxnSpMkLst>
        </pc:cxnChg>
        <pc:cxnChg chg="del">
          <ac:chgData name="Anirudh R" userId="97b481d829b08143" providerId="LiveId" clId="{88C5085F-2A47-45AE-BA62-C0044C8BF7AD}" dt="2024-10-04T04:19:34.068" v="27" actId="478"/>
          <ac:cxnSpMkLst>
            <pc:docMk/>
            <pc:sldMk cId="2618217873" sldId="259"/>
            <ac:cxnSpMk id="63" creationId="{819FB9B0-75F7-9FB6-FB86-4E6C872397D6}"/>
          </ac:cxnSpMkLst>
        </pc:cxnChg>
        <pc:cxnChg chg="del">
          <ac:chgData name="Anirudh R" userId="97b481d829b08143" providerId="LiveId" clId="{88C5085F-2A47-45AE-BA62-C0044C8BF7AD}" dt="2024-10-04T04:19:38.422" v="31" actId="478"/>
          <ac:cxnSpMkLst>
            <pc:docMk/>
            <pc:sldMk cId="2618217873" sldId="259"/>
            <ac:cxnSpMk id="65" creationId="{4B32990E-D832-C070-0FD3-C0AC1E6B7410}"/>
          </ac:cxnSpMkLst>
        </pc:cxnChg>
        <pc:cxnChg chg="del">
          <ac:chgData name="Anirudh R" userId="97b481d829b08143" providerId="LiveId" clId="{88C5085F-2A47-45AE-BA62-C0044C8BF7AD}" dt="2024-10-04T04:19:36.141" v="30" actId="478"/>
          <ac:cxnSpMkLst>
            <pc:docMk/>
            <pc:sldMk cId="2618217873" sldId="259"/>
            <ac:cxnSpMk id="66" creationId="{57D0CEF1-61A1-1EBD-1A6B-273D24900B58}"/>
          </ac:cxnSpMkLst>
        </pc:cxnChg>
        <pc:cxnChg chg="del">
          <ac:chgData name="Anirudh R" userId="97b481d829b08143" providerId="LiveId" clId="{88C5085F-2A47-45AE-BA62-C0044C8BF7AD}" dt="2024-10-04T04:19:38.422" v="31" actId="478"/>
          <ac:cxnSpMkLst>
            <pc:docMk/>
            <pc:sldMk cId="2618217873" sldId="259"/>
            <ac:cxnSpMk id="67" creationId="{C29D48ED-64D6-A92E-2161-826097BD4B39}"/>
          </ac:cxnSpMkLst>
        </pc:cxnChg>
        <pc:cxnChg chg="del mod">
          <ac:chgData name="Anirudh R" userId="97b481d829b08143" providerId="LiveId" clId="{88C5085F-2A47-45AE-BA62-C0044C8BF7AD}" dt="2024-10-04T04:46:46.055" v="153" actId="478"/>
          <ac:cxnSpMkLst>
            <pc:docMk/>
            <pc:sldMk cId="2618217873" sldId="259"/>
            <ac:cxnSpMk id="72" creationId="{DFB8DB4E-5B20-917F-6B37-E9885DD1A392}"/>
          </ac:cxnSpMkLst>
        </pc:cxnChg>
        <pc:cxnChg chg="del mod">
          <ac:chgData name="Anirudh R" userId="97b481d829b08143" providerId="LiveId" clId="{88C5085F-2A47-45AE-BA62-C0044C8BF7AD}" dt="2024-10-04T04:43:15.203" v="131" actId="478"/>
          <ac:cxnSpMkLst>
            <pc:docMk/>
            <pc:sldMk cId="2618217873" sldId="259"/>
            <ac:cxnSpMk id="73" creationId="{70ED389B-0DD4-FB8D-2751-BD79F8C36EAB}"/>
          </ac:cxnSpMkLst>
        </pc:cxnChg>
        <pc:cxnChg chg="add mod">
          <ac:chgData name="Anirudh R" userId="97b481d829b08143" providerId="LiveId" clId="{88C5085F-2A47-45AE-BA62-C0044C8BF7AD}" dt="2024-10-04T04:44:11.397" v="135" actId="1076"/>
          <ac:cxnSpMkLst>
            <pc:docMk/>
            <pc:sldMk cId="2618217873" sldId="259"/>
            <ac:cxnSpMk id="84" creationId="{58705DD8-6088-4469-E077-B9A209C09A54}"/>
          </ac:cxnSpMkLst>
        </pc:cxnChg>
        <pc:cxnChg chg="add mod">
          <ac:chgData name="Anirudh R" userId="97b481d829b08143" providerId="LiveId" clId="{88C5085F-2A47-45AE-BA62-C0044C8BF7AD}" dt="2024-10-04T04:47:33.417" v="159" actId="1076"/>
          <ac:cxnSpMkLst>
            <pc:docMk/>
            <pc:sldMk cId="2618217873" sldId="259"/>
            <ac:cxnSpMk id="86" creationId="{2267EFD1-FBB4-974C-9907-6F3E63142DF0}"/>
          </ac:cxnSpMkLst>
        </pc:cxnChg>
        <pc:cxnChg chg="add mod">
          <ac:chgData name="Anirudh R" userId="97b481d829b08143" providerId="LiveId" clId="{88C5085F-2A47-45AE-BA62-C0044C8BF7AD}" dt="2024-10-04T04:47:33.417" v="159" actId="1076"/>
          <ac:cxnSpMkLst>
            <pc:docMk/>
            <pc:sldMk cId="2618217873" sldId="259"/>
            <ac:cxnSpMk id="87" creationId="{E19F4943-7D8E-5E15-35CA-F48428E8C4FF}"/>
          </ac:cxnSpMkLst>
        </pc:cxnChg>
        <pc:cxnChg chg="add mod">
          <ac:chgData name="Anirudh R" userId="97b481d829b08143" providerId="LiveId" clId="{88C5085F-2A47-45AE-BA62-C0044C8BF7AD}" dt="2024-10-04T04:47:33.417" v="159" actId="1076"/>
          <ac:cxnSpMkLst>
            <pc:docMk/>
            <pc:sldMk cId="2618217873" sldId="259"/>
            <ac:cxnSpMk id="88" creationId="{BFC7D9FB-4F32-34C5-D0D1-C0EC33C5BF67}"/>
          </ac:cxnSpMkLst>
        </pc:cxnChg>
        <pc:cxnChg chg="add mod">
          <ac:chgData name="Anirudh R" userId="97b481d829b08143" providerId="LiveId" clId="{88C5085F-2A47-45AE-BA62-C0044C8BF7AD}" dt="2024-10-04T04:46:53.198" v="155" actId="1076"/>
          <ac:cxnSpMkLst>
            <pc:docMk/>
            <pc:sldMk cId="2618217873" sldId="259"/>
            <ac:cxnSpMk id="106" creationId="{22AB0D56-D94B-5EBA-6941-A4E557E69381}"/>
          </ac:cxnSpMkLst>
        </pc:cxnChg>
        <pc:cxnChg chg="add mod">
          <ac:chgData name="Anirudh R" userId="97b481d829b08143" providerId="LiveId" clId="{88C5085F-2A47-45AE-BA62-C0044C8BF7AD}" dt="2024-10-04T04:47:36.771" v="160" actId="1076"/>
          <ac:cxnSpMkLst>
            <pc:docMk/>
            <pc:sldMk cId="2618217873" sldId="259"/>
            <ac:cxnSpMk id="107" creationId="{BA345653-6302-57C1-394A-DD8C58596C85}"/>
          </ac:cxnSpMkLst>
        </pc:cxnChg>
        <pc:cxnChg chg="add mod">
          <ac:chgData name="Anirudh R" userId="97b481d829b08143" providerId="LiveId" clId="{88C5085F-2A47-45AE-BA62-C0044C8BF7AD}" dt="2024-10-04T04:47:52.900" v="164" actId="1076"/>
          <ac:cxnSpMkLst>
            <pc:docMk/>
            <pc:sldMk cId="2618217873" sldId="259"/>
            <ac:cxnSpMk id="109" creationId="{AF0D6EA8-65D6-488A-1E49-8EB71E27E789}"/>
          </ac:cxnSpMkLst>
        </pc:cxnChg>
        <pc:cxnChg chg="del">
          <ac:chgData name="Anirudh R" userId="97b481d829b08143" providerId="LiveId" clId="{88C5085F-2A47-45AE-BA62-C0044C8BF7AD}" dt="2024-10-04T04:41:31.634" v="110" actId="478"/>
          <ac:cxnSpMkLst>
            <pc:docMk/>
            <pc:sldMk cId="2618217873" sldId="259"/>
            <ac:cxnSpMk id="170" creationId="{0C1E2D5C-7716-C268-2223-56807CD24BDE}"/>
          </ac:cxnSpMkLst>
        </pc:cxnChg>
        <pc:cxnChg chg="del mod">
          <ac:chgData name="Anirudh R" userId="97b481d829b08143" providerId="LiveId" clId="{88C5085F-2A47-45AE-BA62-C0044C8BF7AD}" dt="2024-10-04T04:41:32.388" v="111" actId="478"/>
          <ac:cxnSpMkLst>
            <pc:docMk/>
            <pc:sldMk cId="2618217873" sldId="259"/>
            <ac:cxnSpMk id="171" creationId="{F63627C6-02A7-5195-1316-B87D83B42C05}"/>
          </ac:cxnSpMkLst>
        </pc:cxnChg>
      </pc:sldChg>
      <pc:sldChg chg="addSp delSp modSp new mod modTransition">
        <pc:chgData name="Anirudh R" userId="97b481d829b08143" providerId="LiveId" clId="{88C5085F-2A47-45AE-BA62-C0044C8BF7AD}" dt="2024-10-04T05:12:45.607" v="566"/>
        <pc:sldMkLst>
          <pc:docMk/>
          <pc:sldMk cId="3061097637" sldId="260"/>
        </pc:sldMkLst>
        <pc:spChg chg="add del mod">
          <ac:chgData name="Anirudh R" userId="97b481d829b08143" providerId="LiveId" clId="{88C5085F-2A47-45AE-BA62-C0044C8BF7AD}" dt="2024-10-04T05:03:51.571" v="464" actId="1076"/>
          <ac:spMkLst>
            <pc:docMk/>
            <pc:sldMk cId="3061097637" sldId="260"/>
            <ac:spMk id="2" creationId="{459570C2-191A-C20F-3463-32D7E58ADD97}"/>
          </ac:spMkLst>
        </pc:spChg>
        <pc:spChg chg="add del">
          <ac:chgData name="Anirudh R" userId="97b481d829b08143" providerId="LiveId" clId="{88C5085F-2A47-45AE-BA62-C0044C8BF7AD}" dt="2024-10-04T05:02:33.655" v="433" actId="478"/>
          <ac:spMkLst>
            <pc:docMk/>
            <pc:sldMk cId="3061097637" sldId="260"/>
            <ac:spMk id="3" creationId="{36C966CF-36B8-C16F-E979-61E0389E820E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4" creationId="{64A62DFC-778B-7FD7-9FF5-03AE59B2CE2A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5" creationId="{A5D4B1B7-43D3-3702-944E-D3AA54952375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6" creationId="{471EAD37-A1F7-15B4-8ADC-B0E3A0AE90AF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7" creationId="{18040FA8-D3E6-4E67-E615-89D2445505B4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8" creationId="{71824E73-0D29-DF1E-A2BD-15AA77D542E0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9" creationId="{22E728EC-3083-1A80-6514-02DC56C74094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0" creationId="{6993DB28-0475-FE46-613B-5536492714C1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1" creationId="{9D4004E3-1D3D-E770-92EB-DB167513196A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2" creationId="{CDA25CD9-7017-223A-732F-49E6123D189C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3" creationId="{9A7E7A9B-F1F5-82D0-699E-EA2DEF9A2B03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4" creationId="{AD5F4EBF-F431-04FC-19CA-BF1BEFE820CB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5" creationId="{1770D26E-A5C0-534F-DDD1-CB7FA181FD44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6" creationId="{4F6FD7DC-D06C-DE18-1AF7-91A2C519792E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7" creationId="{80B9E3AD-68EA-43AD-8186-29FEC9422529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8" creationId="{668A023C-9546-EBAA-8140-A76F16292245}"/>
          </ac:spMkLst>
        </pc:spChg>
        <pc:spChg chg="add mod">
          <ac:chgData name="Anirudh R" userId="97b481d829b08143" providerId="LiveId" clId="{88C5085F-2A47-45AE-BA62-C0044C8BF7AD}" dt="2024-10-04T05:04:53.061" v="511" actId="1076"/>
          <ac:spMkLst>
            <pc:docMk/>
            <pc:sldMk cId="3061097637" sldId="260"/>
            <ac:spMk id="19" creationId="{1A0C1425-3675-6376-705B-CA0E641A4351}"/>
          </ac:spMkLst>
        </pc:spChg>
        <pc:spChg chg="add mod">
          <ac:chgData name="Anirudh R" userId="97b481d829b08143" providerId="LiveId" clId="{88C5085F-2A47-45AE-BA62-C0044C8BF7AD}" dt="2024-10-04T05:03:30.089" v="460"/>
          <ac:spMkLst>
            <pc:docMk/>
            <pc:sldMk cId="3061097637" sldId="260"/>
            <ac:spMk id="20" creationId="{02BB289E-CFBC-2315-F12E-9CD431AE0C3C}"/>
          </ac:spMkLst>
        </pc:spChg>
        <pc:spChg chg="add mod">
          <ac:chgData name="Anirudh R" userId="97b481d829b08143" providerId="LiveId" clId="{88C5085F-2A47-45AE-BA62-C0044C8BF7AD}" dt="2024-10-04T05:04:41.974" v="510" actId="20577"/>
          <ac:spMkLst>
            <pc:docMk/>
            <pc:sldMk cId="3061097637" sldId="260"/>
            <ac:spMk id="25" creationId="{0FFAE64C-F0DF-207C-FFCF-B31320D53151}"/>
          </ac:spMkLst>
        </pc:spChg>
        <pc:spChg chg="add mod">
          <ac:chgData name="Anirudh R" userId="97b481d829b08143" providerId="LiveId" clId="{88C5085F-2A47-45AE-BA62-C0044C8BF7AD}" dt="2024-10-04T05:11:47.950" v="539" actId="1076"/>
          <ac:spMkLst>
            <pc:docMk/>
            <pc:sldMk cId="3061097637" sldId="260"/>
            <ac:spMk id="30" creationId="{FA08A004-5A78-09AC-9F97-B5ABA7638C44}"/>
          </ac:spMkLst>
        </pc:spChg>
        <pc:cxnChg chg="add mod">
          <ac:chgData name="Anirudh R" userId="97b481d829b08143" providerId="LiveId" clId="{88C5085F-2A47-45AE-BA62-C0044C8BF7AD}" dt="2024-10-04T05:03:30.089" v="460"/>
          <ac:cxnSpMkLst>
            <pc:docMk/>
            <pc:sldMk cId="3061097637" sldId="260"/>
            <ac:cxnSpMk id="21" creationId="{8434C897-0B89-D5A2-2304-17AEDB83434F}"/>
          </ac:cxnSpMkLst>
        </pc:cxnChg>
        <pc:cxnChg chg="add mod">
          <ac:chgData name="Anirudh R" userId="97b481d829b08143" providerId="LiveId" clId="{88C5085F-2A47-45AE-BA62-C0044C8BF7AD}" dt="2024-10-04T05:03:30.089" v="460"/>
          <ac:cxnSpMkLst>
            <pc:docMk/>
            <pc:sldMk cId="3061097637" sldId="260"/>
            <ac:cxnSpMk id="22" creationId="{13B4A83C-B08D-D646-8CC9-14CE1A506A9D}"/>
          </ac:cxnSpMkLst>
        </pc:cxnChg>
        <pc:cxnChg chg="add mod">
          <ac:chgData name="Anirudh R" userId="97b481d829b08143" providerId="LiveId" clId="{88C5085F-2A47-45AE-BA62-C0044C8BF7AD}" dt="2024-10-04T05:03:30.089" v="460"/>
          <ac:cxnSpMkLst>
            <pc:docMk/>
            <pc:sldMk cId="3061097637" sldId="260"/>
            <ac:cxnSpMk id="23" creationId="{8EDB3527-51A4-687B-8044-DDFA16FB5DF8}"/>
          </ac:cxnSpMkLst>
        </pc:cxnChg>
        <pc:cxnChg chg="add mod">
          <ac:chgData name="Anirudh R" userId="97b481d829b08143" providerId="LiveId" clId="{88C5085F-2A47-45AE-BA62-C0044C8BF7AD}" dt="2024-10-04T05:03:30.089" v="460"/>
          <ac:cxnSpMkLst>
            <pc:docMk/>
            <pc:sldMk cId="3061097637" sldId="260"/>
            <ac:cxnSpMk id="24" creationId="{B4E15232-9260-E687-F1E5-9D1FF148A5DD}"/>
          </ac:cxnSpMkLst>
        </pc:cxnChg>
        <pc:cxnChg chg="add mod">
          <ac:chgData name="Anirudh R" userId="97b481d829b08143" providerId="LiveId" clId="{88C5085F-2A47-45AE-BA62-C0044C8BF7AD}" dt="2024-10-04T05:04:21.061" v="479" actId="1076"/>
          <ac:cxnSpMkLst>
            <pc:docMk/>
            <pc:sldMk cId="3061097637" sldId="260"/>
            <ac:cxnSpMk id="26" creationId="{ACD87037-30DE-6BE6-2DB5-5FC17F77E6A7}"/>
          </ac:cxnSpMkLst>
        </pc:cxnChg>
        <pc:cxnChg chg="add mod">
          <ac:chgData name="Anirudh R" userId="97b481d829b08143" providerId="LiveId" clId="{88C5085F-2A47-45AE-BA62-C0044C8BF7AD}" dt="2024-10-04T05:04:18.061" v="478" actId="1076"/>
          <ac:cxnSpMkLst>
            <pc:docMk/>
            <pc:sldMk cId="3061097637" sldId="260"/>
            <ac:cxnSpMk id="27" creationId="{42667E10-58F1-1E05-D5DD-BA9F5C4B68AE}"/>
          </ac:cxnSpMkLst>
        </pc:cxnChg>
        <pc:cxnChg chg="add mod">
          <ac:chgData name="Anirudh R" userId="97b481d829b08143" providerId="LiveId" clId="{88C5085F-2A47-45AE-BA62-C0044C8BF7AD}" dt="2024-10-04T05:04:16.332" v="477" actId="1076"/>
          <ac:cxnSpMkLst>
            <pc:docMk/>
            <pc:sldMk cId="3061097637" sldId="260"/>
            <ac:cxnSpMk id="28" creationId="{469944F7-FDAB-26B7-5C86-E27F010515AA}"/>
          </ac:cxnSpMkLst>
        </pc:cxnChg>
        <pc:cxnChg chg="add mod">
          <ac:chgData name="Anirudh R" userId="97b481d829b08143" providerId="LiveId" clId="{88C5085F-2A47-45AE-BA62-C0044C8BF7AD}" dt="2024-10-04T05:04:14.975" v="476" actId="1076"/>
          <ac:cxnSpMkLst>
            <pc:docMk/>
            <pc:sldMk cId="3061097637" sldId="260"/>
            <ac:cxnSpMk id="29" creationId="{D3D16A95-68AC-6E14-11C8-3F501156364E}"/>
          </ac:cxnSpMkLst>
        </pc:cxnChg>
      </pc:sldChg>
      <pc:sldChg chg="addSp delSp modSp new mod modTransition">
        <pc:chgData name="Anirudh R" userId="97b481d829b08143" providerId="LiveId" clId="{88C5085F-2A47-45AE-BA62-C0044C8BF7AD}" dt="2024-10-04T05:17:12.861" v="588" actId="1076"/>
        <pc:sldMkLst>
          <pc:docMk/>
          <pc:sldMk cId="161105385" sldId="261"/>
        </pc:sldMkLst>
        <pc:spChg chg="mod">
          <ac:chgData name="Anirudh R" userId="97b481d829b08143" providerId="LiveId" clId="{88C5085F-2A47-45AE-BA62-C0044C8BF7AD}" dt="2024-10-04T05:17:12.861" v="588" actId="1076"/>
          <ac:spMkLst>
            <pc:docMk/>
            <pc:sldMk cId="161105385" sldId="261"/>
            <ac:spMk id="2" creationId="{D961B4F6-8D03-D735-A3C4-82059374BFC1}"/>
          </ac:spMkLst>
        </pc:spChg>
        <pc:spChg chg="del">
          <ac:chgData name="Anirudh R" userId="97b481d829b08143" providerId="LiveId" clId="{88C5085F-2A47-45AE-BA62-C0044C8BF7AD}" dt="2024-10-04T05:05:28.490" v="513" actId="478"/>
          <ac:spMkLst>
            <pc:docMk/>
            <pc:sldMk cId="161105385" sldId="261"/>
            <ac:spMk id="3" creationId="{C757CABE-FCEF-2233-6046-E9E5273B94BF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4" creationId="{E8E74653-9AE7-CA40-DE51-5F0F088DA484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5" creationId="{8D368917-1153-2C63-377B-537D93049203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6" creationId="{7BF3F205-0ADD-D963-D295-183998A1DCC4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7" creationId="{5ABFA343-5407-6DD1-414F-E38DD8298CF0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8" creationId="{A0BE94D2-B026-437A-8399-92DC0E856B82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9" creationId="{717B2E83-0DCE-6447-DCEE-66FC2BA24708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0" creationId="{E768B202-3DF9-4771-04F5-99ECB6616E6A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1" creationId="{60794694-BBEA-9617-51B4-9910A1B72100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2" creationId="{961764B3-00CD-2CE3-E5D0-E39D1CC52347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3" creationId="{28C598DD-AF83-43F2-8FEF-F2533EFE5F7E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4" creationId="{D6EB56D4-3100-4FBD-5E5B-F83E7E126EAA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5" creationId="{258D2257-6E5E-4E75-D67F-439224E03B69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6" creationId="{8E320C6C-AE02-6C92-736A-57C905A53383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7" creationId="{05D8784F-CBE0-97FF-5BD0-3125C392C340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8" creationId="{F7239636-DA9E-14D7-FDBF-C39BB50277E2}"/>
          </ac:spMkLst>
        </pc:spChg>
        <pc:spChg chg="add mod">
          <ac:chgData name="Anirudh R" userId="97b481d829b08143" providerId="LiveId" clId="{88C5085F-2A47-45AE-BA62-C0044C8BF7AD}" dt="2024-10-04T05:12:24.191" v="541" actId="1076"/>
          <ac:spMkLst>
            <pc:docMk/>
            <pc:sldMk cId="161105385" sldId="261"/>
            <ac:spMk id="19" creationId="{DBDB050B-8ED1-B896-18C6-0F8979083CF1}"/>
          </ac:spMkLst>
        </pc:spChg>
      </pc:sldChg>
      <pc:sldChg chg="addSp delSp modSp add mod ord">
        <pc:chgData name="Anirudh R" userId="97b481d829b08143" providerId="LiveId" clId="{88C5085F-2A47-45AE-BA62-C0044C8BF7AD}" dt="2024-10-04T05:37:24.675" v="824" actId="20577"/>
        <pc:sldMkLst>
          <pc:docMk/>
          <pc:sldMk cId="1167461903" sldId="262"/>
        </pc:sldMkLst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2" creationId="{15D4B19E-0C22-343D-B3A6-D2D41DE558A6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3" creationId="{4F79D60E-7136-84B1-0126-25D8911BA86A}"/>
          </ac:spMkLst>
        </pc:spChg>
        <pc:spChg chg="del mod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4" creationId="{C7EC6CE8-E0E1-8621-D1C0-0C54F1E4D122}"/>
          </ac:spMkLst>
        </pc:spChg>
        <pc:spChg chg="del mod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5" creationId="{556B9150-CEE0-23FE-4C68-BAE8449449F5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6" creationId="{1D873595-437B-7267-7C38-EEB1A111C999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7" creationId="{70D19C90-D232-C305-3D25-FE40AF5B6235}"/>
          </ac:spMkLst>
        </pc:spChg>
        <pc:spChg chg="del mod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8" creationId="{7F6C975F-8B83-DD3A-3281-3EB904E4A02C}"/>
          </ac:spMkLst>
        </pc:spChg>
        <pc:spChg chg="del mod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9" creationId="{F153893F-48C6-FBCE-9917-C4C42B7DD8F0}"/>
          </ac:spMkLst>
        </pc:spChg>
        <pc:spChg chg="del mod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0" creationId="{F53AAD0A-4F2B-3AF3-5701-46DC511B54BD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1" creationId="{E94A7CC2-4CE4-86A6-3A8A-E80E1212873E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2" creationId="{05FC104F-FC17-4C9E-3F44-4E806DAD43C1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3" creationId="{40143222-95F1-1C2A-38E2-BA75AC0681C6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4" creationId="{472163C5-7948-0C1A-A9EF-E0FFA833F85D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5" creationId="{017A9289-D013-E0D9-985D-42BE2A005497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6" creationId="{885E9B4F-1B06-D2DD-33C5-6F45BA235C3A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7" creationId="{153C658D-47A0-C1EE-EC1F-44DF65687172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8" creationId="{C1E66F4D-1895-1DB6-391B-7F6DC5A4F1F8}"/>
          </ac:spMkLst>
        </pc:spChg>
        <pc:spChg chg="del">
          <ac:chgData name="Anirudh R" userId="97b481d829b08143" providerId="LiveId" clId="{88C5085F-2A47-45AE-BA62-C0044C8BF7AD}" dt="2024-10-04T05:26:56.812" v="652" actId="478"/>
          <ac:spMkLst>
            <pc:docMk/>
            <pc:sldMk cId="1167461903" sldId="262"/>
            <ac:spMk id="19" creationId="{1A64B165-AFF9-57C4-6634-447CA32443AF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0" creationId="{E57E50D0-B1D4-F93D-23B0-8BA48DE7E977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1" creationId="{73120BF4-EDE1-6C65-216D-E5467FC740CC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2" creationId="{51A76A8E-803E-0E25-BB2A-2EEFE0343B9E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3" creationId="{F2D3DD75-5383-5FDD-7315-2F6A75649B13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4" creationId="{CA484C9B-56F0-61BC-2442-C670C8738EB9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5" creationId="{EC52C6F3-0C53-6EC6-32CE-F6D14165B446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6" creationId="{A9CBA269-E094-0E09-12FE-A2B1CA90D83F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7" creationId="{9CADEA45-C10E-4667-E0D4-A8507B012569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8" creationId="{46451C80-1E77-681E-C531-A509750A12AA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29" creationId="{CD766545-8B03-1B3A-6916-C04AA7D228B9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30" creationId="{62F1D575-4106-AB13-DD95-338993C9D1CC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31" creationId="{6BA8A927-0ADD-BAEA-95CB-19AA6B7CE9D1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32" creationId="{4DC4F579-5868-014F-82C8-FC6112CB9538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33" creationId="{7CBE6EDF-4FE9-58D8-AACC-24B2B211CD64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34" creationId="{ECB7565E-614C-7226-D8D8-50062FFA4C1E}"/>
          </ac:spMkLst>
        </pc:spChg>
        <pc:spChg chg="del">
          <ac:chgData name="Anirudh R" userId="97b481d829b08143" providerId="LiveId" clId="{88C5085F-2A47-45AE-BA62-C0044C8BF7AD}" dt="2024-10-04T05:26:58.002" v="653" actId="478"/>
          <ac:spMkLst>
            <pc:docMk/>
            <pc:sldMk cId="1167461903" sldId="262"/>
            <ac:spMk id="35" creationId="{D142CE92-3860-48A1-9A83-A4FDC072901A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36" creationId="{2C20F46A-9CDC-1C5A-A6A8-9425761D8EC4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38" creationId="{80C963A7-2996-DFF0-CD92-AF4AEDF3F8D2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39" creationId="{CE3A78B1-ECB8-E435-9434-9899550DF219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40" creationId="{D15C23E3-94EA-A328-1363-D75F2F5A3AA9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41" creationId="{DA38C314-3BC9-025C-EFB2-0A4128AB97C1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42" creationId="{47B732E9-B60A-135B-7EF0-F3014976E88A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43" creationId="{D6CC68B2-9ACC-31DB-FAE8-8B4C70654FBF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44" creationId="{336A1196-444F-73AA-F49D-31570E70536E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45" creationId="{D1AACF7F-A2B9-1021-0AD2-6B52ADC8CE55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46" creationId="{E614D34B-FC07-89B4-C945-CE65E10781C2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48" creationId="{2521371E-F484-DC5B-71C3-AF81DC181894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49" creationId="{18B74238-DB0B-9034-6CD2-A235AF59EC92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50" creationId="{A1C2A0D9-6DCA-46D7-4AAC-2E6DA8C9B327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51" creationId="{FE194841-A2F5-D39A-EC00-52329589EC8E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53" creationId="{E5D09EAE-875E-3124-DDB8-309E911C73E5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57" creationId="{2B4E4BC8-77C7-C0DD-2A48-22571E103F09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60" creationId="{20AB30FA-4975-8185-6704-4CE4E642D71E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61" creationId="{E8A01899-65A1-A379-2872-7365EC88D3DF}"/>
          </ac:spMkLst>
        </pc:spChg>
        <pc:spChg chg="add mod">
          <ac:chgData name="Anirudh R" userId="97b481d829b08143" providerId="LiveId" clId="{88C5085F-2A47-45AE-BA62-C0044C8BF7AD}" dt="2024-10-04T05:31:03.933" v="731" actId="1076"/>
          <ac:spMkLst>
            <pc:docMk/>
            <pc:sldMk cId="1167461903" sldId="262"/>
            <ac:spMk id="62" creationId="{EAAE37EB-E87A-CFCD-0767-745D6339503A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63" creationId="{D3E528BC-F940-B0DD-FD2E-2EAA0388ED5D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64" creationId="{8ACB9985-C455-3502-563B-87FF50A639C9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65" creationId="{F8DF1BA0-C9E8-5CD2-362F-E4248D27CF1B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66" creationId="{A5CF85D2-9EC9-1D6C-EA57-A9F06F39788A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67" creationId="{3A781C95-D44E-8B31-52DF-012DEEC4D56E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68" creationId="{BAE64EE6-1069-F597-0909-F2683B331808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69" creationId="{8D04D3E8-74BE-7A49-686C-FF4D9689455D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70" creationId="{596AE477-FB7D-61B5-8096-4C0F875E2758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71" creationId="{6C269C67-E6DE-044E-BB39-886D9BDDC0D4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72" creationId="{8434D557-A6F7-BFC1-8E56-CC47C3857AD8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73" creationId="{2F00A192-AAFA-4EED-0357-515EA6F80134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74" creationId="{45326428-7B1D-FCAF-C095-3C2F58A86081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75" creationId="{1BB5DCF4-783D-67AB-DB6B-B7A361185577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76" creationId="{26D7513A-B17C-18F9-27CE-A64FD5959156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77" creationId="{E07748E0-D287-AA99-81A3-819C8F82A83C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78" creationId="{73B36634-E27F-4009-5889-F5FA1EAB4546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79" creationId="{467C0E50-8FE3-333B-89A0-0645509BBB79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80" creationId="{54921430-868D-1878-2FE7-F416FEA23F4A}"/>
          </ac:spMkLst>
        </pc:spChg>
        <pc:spChg chg="add mod">
          <ac:chgData name="Anirudh R" userId="97b481d829b08143" providerId="LiveId" clId="{88C5085F-2A47-45AE-BA62-C0044C8BF7AD}" dt="2024-10-04T05:31:09.182" v="732" actId="1076"/>
          <ac:spMkLst>
            <pc:docMk/>
            <pc:sldMk cId="1167461903" sldId="262"/>
            <ac:spMk id="81" creationId="{39552D16-AC55-EFBB-B146-0990FF9DAD09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82" creationId="{B77BD6D1-1285-D26D-C8C9-BD9215D07E40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85" creationId="{8112A216-A246-137D-59FB-A2B23743B13D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100" creationId="{68133CD8-1AD1-9749-2DA3-92F1AAFE7759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101" creationId="{3DE2A90E-201C-53E5-3A32-F125C43B6FA7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102" creationId="{9A48C0A8-B86C-96E2-BF47-179FE3CD92D9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103" creationId="{C5A37A87-FB49-4E2A-C4BE-3C8A38B4C3AB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12" creationId="{EEDAC761-1C28-DCA9-B9A6-ADD30D67169F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13" creationId="{C77AFEA8-4007-6285-2EF6-2557435D4945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14" creationId="{5907150A-5142-4369-36B6-1F7353F21087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15" creationId="{02745D54-CA9C-91CF-9E4D-3ECC639913E4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16" creationId="{86A39B9B-8F61-9922-9A56-82CBDF5C404C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17" creationId="{3185D47E-EB12-A9A5-BBF8-2D84DB9BFD93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18" creationId="{F4269A22-FDC5-9A4B-5243-BEEECDE74CC4}"/>
          </ac:spMkLst>
        </pc:spChg>
        <pc:spChg chg="del">
          <ac:chgData name="Anirudh R" userId="97b481d829b08143" providerId="LiveId" clId="{88C5085F-2A47-45AE-BA62-C0044C8BF7AD}" dt="2024-10-04T05:20:01.211" v="593" actId="478"/>
          <ac:spMkLst>
            <pc:docMk/>
            <pc:sldMk cId="1167461903" sldId="262"/>
            <ac:spMk id="119" creationId="{23E203A8-CEF0-C56F-9A84-05E720319D0C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0" creationId="{184453FE-4470-E366-7F16-8EF16427F3AB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1" creationId="{4F1B653D-167B-1083-5D3D-00629C2683C4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2" creationId="{572F4389-B5BE-2896-41A0-F4D148013B9D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3" creationId="{FD22D664-D45E-6DFF-3104-5D03929E4904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4" creationId="{3B58F56C-38BD-261A-A62B-B24EBF320306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5" creationId="{3763965B-ECA6-459D-1747-CC3440178FE1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6" creationId="{4C5C997F-FCFE-6554-1288-FBF9BEF5DDE1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7" creationId="{C749DF5B-C9FC-60B1-5AD7-0A2BE375AB92}"/>
          </ac:spMkLst>
        </pc:spChg>
        <pc:spChg chg="add mod">
          <ac:chgData name="Anirudh R" userId="97b481d829b08143" providerId="LiveId" clId="{88C5085F-2A47-45AE-BA62-C0044C8BF7AD}" dt="2024-10-04T05:32:48.701" v="750"/>
          <ac:spMkLst>
            <pc:docMk/>
            <pc:sldMk cId="1167461903" sldId="262"/>
            <ac:spMk id="128" creationId="{D71FB60D-2CFF-8B00-CE80-7794C7A69E40}"/>
          </ac:spMkLst>
        </pc:spChg>
        <pc:spChg chg="add mod">
          <ac:chgData name="Anirudh R" userId="97b481d829b08143" providerId="LiveId" clId="{88C5085F-2A47-45AE-BA62-C0044C8BF7AD}" dt="2024-10-04T05:37:14.893" v="811" actId="20577"/>
          <ac:spMkLst>
            <pc:docMk/>
            <pc:sldMk cId="1167461903" sldId="262"/>
            <ac:spMk id="144" creationId="{4252966A-A20F-1564-532D-40A09E9F8AEE}"/>
          </ac:spMkLst>
        </pc:spChg>
        <pc:spChg chg="add mod">
          <ac:chgData name="Anirudh R" userId="97b481d829b08143" providerId="LiveId" clId="{88C5085F-2A47-45AE-BA62-C0044C8BF7AD}" dt="2024-10-04T05:37:24.675" v="824" actId="20577"/>
          <ac:spMkLst>
            <pc:docMk/>
            <pc:sldMk cId="1167461903" sldId="262"/>
            <ac:spMk id="154" creationId="{53FAACD2-C030-ECF3-1576-A6C2F2946F6C}"/>
          </ac:spMkLst>
        </pc:spChg>
        <pc:spChg chg="add del mod">
          <ac:chgData name="Anirudh R" userId="97b481d829b08143" providerId="LiveId" clId="{88C5085F-2A47-45AE-BA62-C0044C8BF7AD}" dt="2024-10-04T05:34:44.933" v="781" actId="1076"/>
          <ac:spMkLst>
            <pc:docMk/>
            <pc:sldMk cId="1167461903" sldId="262"/>
            <ac:spMk id="167" creationId="{D8222BB5-B9B3-0596-74E3-235EAF058637}"/>
          </ac:spMkLst>
        </pc:sp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37" creationId="{F7EFB0E6-0463-7069-471B-9B3A9881292E}"/>
          </ac:cxnSpMkLst>
        </pc:cxnChg>
        <pc:cxnChg chg="del">
          <ac:chgData name="Anirudh R" userId="97b481d829b08143" providerId="LiveId" clId="{88C5085F-2A47-45AE-BA62-C0044C8BF7AD}" dt="2024-10-04T05:20:02.567" v="594" actId="478"/>
          <ac:cxnSpMkLst>
            <pc:docMk/>
            <pc:sldMk cId="1167461903" sldId="262"/>
            <ac:cxnSpMk id="47" creationId="{3B9F416A-62B6-F66C-BA5B-43A34A09E96F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52" creationId="{D588388D-361F-37A4-3015-167F5F1A3E44}"/>
          </ac:cxnSpMkLst>
        </pc:cxnChg>
        <pc:cxnChg chg="del mod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54" creationId="{864E9A16-7851-ED4E-9BED-1CBF9C2E402B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55" creationId="{511E5AAD-E827-D231-2DC0-CE4808199837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56" creationId="{95A7203B-3618-AF07-8757-135D2DAE7D35}"/>
          </ac:cxnSpMkLst>
        </pc:cxnChg>
        <pc:cxnChg chg="del mod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58" creationId="{5359A663-1F67-8BD8-4DD5-1D15784F9B45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59" creationId="{BEF6A3CF-3DE7-FEAE-5F47-A615436C3E23}"/>
          </ac:cxnSpMkLst>
        </pc:cxnChg>
        <pc:cxnChg chg="del">
          <ac:chgData name="Anirudh R" userId="97b481d829b08143" providerId="LiveId" clId="{88C5085F-2A47-45AE-BA62-C0044C8BF7AD}" dt="2024-10-04T05:20:03.071" v="595" actId="478"/>
          <ac:cxnSpMkLst>
            <pc:docMk/>
            <pc:sldMk cId="1167461903" sldId="262"/>
            <ac:cxnSpMk id="84" creationId="{58705DD8-6088-4469-E077-B9A209C09A54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86" creationId="{2267EFD1-FBB4-974C-9907-6F3E63142DF0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87" creationId="{E19F4943-7D8E-5E15-35CA-F48428E8C4FF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88" creationId="{BFC7D9FB-4F32-34C5-D0D1-C0EC33C5BF67}"/>
          </ac:cxnSpMkLst>
        </pc:cxnChg>
        <pc:cxnChg chg="add del">
          <ac:chgData name="Anirudh R" userId="97b481d829b08143" providerId="LiveId" clId="{88C5085F-2A47-45AE-BA62-C0044C8BF7AD}" dt="2024-10-04T05:31:46.454" v="734" actId="11529"/>
          <ac:cxnSpMkLst>
            <pc:docMk/>
            <pc:sldMk cId="1167461903" sldId="262"/>
            <ac:cxnSpMk id="89" creationId="{113FB6DD-D43A-C7E4-5B38-A6CFB6B544EA}"/>
          </ac:cxnSpMkLst>
        </pc:cxnChg>
        <pc:cxnChg chg="add mod">
          <ac:chgData name="Anirudh R" userId="97b481d829b08143" providerId="LiveId" clId="{88C5085F-2A47-45AE-BA62-C0044C8BF7AD}" dt="2024-10-04T05:34:58.620" v="784" actId="14100"/>
          <ac:cxnSpMkLst>
            <pc:docMk/>
            <pc:sldMk cId="1167461903" sldId="262"/>
            <ac:cxnSpMk id="91" creationId="{B00EBE3A-2DC2-FE35-2CC4-6EB1FF454126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106" creationId="{22AB0D56-D94B-5EBA-6941-A4E557E69381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107" creationId="{BA345653-6302-57C1-394A-DD8C58596C85}"/>
          </ac:cxnSpMkLst>
        </pc:cxnChg>
        <pc:cxnChg chg="del">
          <ac:chgData name="Anirudh R" userId="97b481d829b08143" providerId="LiveId" clId="{88C5085F-2A47-45AE-BA62-C0044C8BF7AD}" dt="2024-10-04T05:20:01.211" v="593" actId="478"/>
          <ac:cxnSpMkLst>
            <pc:docMk/>
            <pc:sldMk cId="1167461903" sldId="262"/>
            <ac:cxnSpMk id="109" creationId="{AF0D6EA8-65D6-488A-1E49-8EB71E27E789}"/>
          </ac:cxnSpMkLst>
        </pc:cxnChg>
        <pc:cxnChg chg="add del mod">
          <ac:chgData name="Anirudh R" userId="97b481d829b08143" providerId="LiveId" clId="{88C5085F-2A47-45AE-BA62-C0044C8BF7AD}" dt="2024-10-04T05:33:14.460" v="757" actId="478"/>
          <ac:cxnSpMkLst>
            <pc:docMk/>
            <pc:sldMk cId="1167461903" sldId="262"/>
            <ac:cxnSpMk id="130" creationId="{46ACFBC9-05A0-1F83-D369-DCDC2E6C2565}"/>
          </ac:cxnSpMkLst>
        </pc:cxnChg>
        <pc:cxnChg chg="add mod">
          <ac:chgData name="Anirudh R" userId="97b481d829b08143" providerId="LiveId" clId="{88C5085F-2A47-45AE-BA62-C0044C8BF7AD}" dt="2024-10-04T05:34:49.085" v="782" actId="14100"/>
          <ac:cxnSpMkLst>
            <pc:docMk/>
            <pc:sldMk cId="1167461903" sldId="262"/>
            <ac:cxnSpMk id="134" creationId="{5249A20C-EB5B-919D-4D0A-4A67B1D8FA16}"/>
          </ac:cxnSpMkLst>
        </pc:cxnChg>
        <pc:cxnChg chg="add mod">
          <ac:chgData name="Anirudh R" userId="97b481d829b08143" providerId="LiveId" clId="{88C5085F-2A47-45AE-BA62-C0044C8BF7AD}" dt="2024-10-04T05:33:45.765" v="762" actId="692"/>
          <ac:cxnSpMkLst>
            <pc:docMk/>
            <pc:sldMk cId="1167461903" sldId="262"/>
            <ac:cxnSpMk id="137" creationId="{D88ABADE-D36A-7D88-181C-E94DAA0B4449}"/>
          </ac:cxnSpMkLst>
        </pc:cxnChg>
        <pc:cxnChg chg="add mod">
          <ac:chgData name="Anirudh R" userId="97b481d829b08143" providerId="LiveId" clId="{88C5085F-2A47-45AE-BA62-C0044C8BF7AD}" dt="2024-10-04T05:36:06.605" v="796" actId="14100"/>
          <ac:cxnSpMkLst>
            <pc:docMk/>
            <pc:sldMk cId="1167461903" sldId="262"/>
            <ac:cxnSpMk id="149" creationId="{2FF72202-11EF-0A60-25D8-B653BF592981}"/>
          </ac:cxnSpMkLst>
        </pc:cxnChg>
        <pc:cxnChg chg="add mod">
          <ac:chgData name="Anirudh R" userId="97b481d829b08143" providerId="LiveId" clId="{88C5085F-2A47-45AE-BA62-C0044C8BF7AD}" dt="2024-10-04T05:36:32.916" v="799" actId="692"/>
          <ac:cxnSpMkLst>
            <pc:docMk/>
            <pc:sldMk cId="1167461903" sldId="262"/>
            <ac:cxnSpMk id="152" creationId="{09C650D9-E3A6-507E-BA13-E3BDDE7513F0}"/>
          </ac:cxnSpMkLst>
        </pc:cxnChg>
        <pc:cxnChg chg="add mod">
          <ac:chgData name="Anirudh R" userId="97b481d829b08143" providerId="LiveId" clId="{88C5085F-2A47-45AE-BA62-C0044C8BF7AD}" dt="2024-10-04T05:36:47.925" v="801" actId="14100"/>
          <ac:cxnSpMkLst>
            <pc:docMk/>
            <pc:sldMk cId="1167461903" sldId="262"/>
            <ac:cxnSpMk id="162" creationId="{522744BD-8C6A-C95E-9A20-D230EFCEB41C}"/>
          </ac:cxnSpMkLst>
        </pc:cxnChg>
        <pc:cxnChg chg="add mod">
          <ac:chgData name="Anirudh R" userId="97b481d829b08143" providerId="LiveId" clId="{88C5085F-2A47-45AE-BA62-C0044C8BF7AD}" dt="2024-10-04T05:37:03.493" v="804" actId="14100"/>
          <ac:cxnSpMkLst>
            <pc:docMk/>
            <pc:sldMk cId="1167461903" sldId="262"/>
            <ac:cxnSpMk id="165" creationId="{12346679-DD89-D394-1B9C-0B80715781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F63A-18E3-498C-9136-0097A60C60E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512D8-4CC4-4872-A3CC-5A4B64B88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0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512D8-4CC4-4872-A3CC-5A4B64B8803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7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512D8-4CC4-4872-A3CC-5A4B64B8803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5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8688-4937-D0BC-A48C-5A9A7D28E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9E2B9-7C49-3FA7-E0FA-A8959650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6604-BC89-9F81-4C66-D8E1BBEA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CEF7-B1D5-C776-072C-FB35F90E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1405-BCC0-BA89-8335-751CC28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5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BAB5-8859-9641-52E9-D60E33A5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2F545-6998-CA77-B679-AD3699F67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1292-021F-B36C-B6FF-D9B67CFE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6537-8B7A-BFD6-1A92-F2CC133C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D026-806E-6F86-A079-5DA4EAAC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F704E-B554-BB57-1E3C-F1A8C979B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41828-1941-DD76-C823-785BFF03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1626-655C-70C7-2F15-4055B08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B95A4-4BE3-0908-F3B8-05C889BC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648B-177B-12DD-6CCF-6CB16CF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C97C-6D2D-65AC-C754-2D0444D7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8FE5-F4DA-B491-5A47-2C0B6DB3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B970-422D-901F-5BFF-E3E69F41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109D-3AD9-3450-B30E-F1B01AA3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D780-9E03-E618-D002-80A07031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5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CC68-B468-5683-BE15-7166142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C6E4-15D4-5E28-C652-C825C1E68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BEEF-55F2-C7AB-5F0C-B6ECE03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8ED4-84AE-6483-C1A9-C5888844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D022-81BC-189A-7F2F-F937354D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53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E0A3-3B45-E24E-0DDE-60882C4C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DD87-B930-3FF3-EF80-0B46C8314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224F-0A32-642A-ADC1-8B1369E0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19B83-55F0-BF6E-75BE-1433F018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9C5D-3BC7-42AC-1B29-588EFE4F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8E05-B3B1-F672-0B58-732D5F04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4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4E92-EE6D-257E-D95B-11CCD466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364A-C722-0D2E-5B3A-230364C2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D6531-FCD9-09A8-076A-C3F91AC27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0E8EB-75E4-6C00-F0BC-8C15458F8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A01B3-56CB-A815-0791-32CA6868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ABEDD-831E-8CF7-FD7C-0B2527F1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3FF57-4AD7-4369-EE57-8B5D0E50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82A41-4073-D28A-67CF-923D658E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E94F-3C7A-A509-DCD3-D25C79F2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B25B-7CB7-B179-2377-A9C344FD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940FA-C004-A6A9-E4BC-13ACD08A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CB6E3-A16D-7403-946B-A844723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A41EB-7344-2CDD-1E5A-CD02FE34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0AA1B-3CB7-4614-9387-5F34D8A0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FF3A-3FF5-C236-BAFE-5D002EB2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110-86BD-A67C-B2FA-6E594F7E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94C7-080E-7980-5164-4B083B33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AB5FF-D349-CD6F-FEF7-1234F2D9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18E8B-1ACA-93F2-7723-F3CB51B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C93A5-FAB8-D623-F6CD-F140A559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CB921-24E1-2E06-9661-C9BCC4E6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932-D1AA-AFE3-DB21-B6EBDEFD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AD114-28B8-3603-735D-29229C049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7F80-E83F-19EB-7287-57CA9390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946A-DA7B-EB98-84E3-B702910C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AF8D-E31E-F440-A1A2-369C26EA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BC69-D406-D901-D6AC-B0A7704B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7E552-E143-F042-354B-71F4F37A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29FA5-3655-FA16-FD1D-76769980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CD00A-58D6-30F5-ECF9-FA16D57D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DD9D-AAF2-4D30-A0C3-2697C0BAA83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BEEC-61BF-2A36-5EEF-93C88E1AC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5A7D-0F0A-81D8-149E-1282455EE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3668-4778-4D43-A38C-EB1F58D04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EC6CE8-E0E1-8621-D1C0-0C54F1E4D122}"/>
              </a:ext>
            </a:extLst>
          </p:cNvPr>
          <p:cNvSpPr/>
          <p:nvPr/>
        </p:nvSpPr>
        <p:spPr>
          <a:xfrm>
            <a:off x="970740" y="224928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s0,0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B9150-CEE0-23FE-4C68-BAE8449449F5}"/>
              </a:ext>
            </a:extLst>
          </p:cNvPr>
          <p:cNvSpPr/>
          <p:nvPr/>
        </p:nvSpPr>
        <p:spPr>
          <a:xfrm>
            <a:off x="1594994" y="224928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73595-437B-7267-7C38-EEB1A111C999}"/>
              </a:ext>
            </a:extLst>
          </p:cNvPr>
          <p:cNvSpPr/>
          <p:nvPr/>
        </p:nvSpPr>
        <p:spPr>
          <a:xfrm>
            <a:off x="1592063" y="2847164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19C90-D232-C305-3D25-FE40AF5B6235}"/>
              </a:ext>
            </a:extLst>
          </p:cNvPr>
          <p:cNvSpPr/>
          <p:nvPr/>
        </p:nvSpPr>
        <p:spPr>
          <a:xfrm>
            <a:off x="2216317" y="2844234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C975F-8B83-DD3A-3281-3EB904E4A02C}"/>
              </a:ext>
            </a:extLst>
          </p:cNvPr>
          <p:cNvSpPr/>
          <p:nvPr/>
        </p:nvSpPr>
        <p:spPr>
          <a:xfrm>
            <a:off x="2841303" y="225222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53893F-48C6-FBCE-9917-C4C42B7DD8F0}"/>
              </a:ext>
            </a:extLst>
          </p:cNvPr>
          <p:cNvSpPr/>
          <p:nvPr/>
        </p:nvSpPr>
        <p:spPr>
          <a:xfrm>
            <a:off x="969275" y="284716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AAD0A-4F2B-3AF3-5701-46DC511B54BD}"/>
              </a:ext>
            </a:extLst>
          </p:cNvPr>
          <p:cNvSpPr/>
          <p:nvPr/>
        </p:nvSpPr>
        <p:spPr>
          <a:xfrm>
            <a:off x="2219248" y="224928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s0,2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A7CC2-4CE4-86A6-3A8A-E80E1212873E}"/>
              </a:ext>
            </a:extLst>
          </p:cNvPr>
          <p:cNvSpPr/>
          <p:nvPr/>
        </p:nvSpPr>
        <p:spPr>
          <a:xfrm>
            <a:off x="2842035" y="285303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s1,3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C104F-FC17-4C9E-3F44-4E806DAD43C1}"/>
              </a:ext>
            </a:extLst>
          </p:cNvPr>
          <p:cNvSpPr/>
          <p:nvPr/>
        </p:nvSpPr>
        <p:spPr>
          <a:xfrm>
            <a:off x="967077" y="344210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s2,0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43222-95F1-1C2A-38E2-BA75AC0681C6}"/>
              </a:ext>
            </a:extLst>
          </p:cNvPr>
          <p:cNvSpPr/>
          <p:nvPr/>
        </p:nvSpPr>
        <p:spPr>
          <a:xfrm>
            <a:off x="1592795" y="344210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163C5-7948-0C1A-A9EF-E0FFA833F85D}"/>
              </a:ext>
            </a:extLst>
          </p:cNvPr>
          <p:cNvSpPr/>
          <p:nvPr/>
        </p:nvSpPr>
        <p:spPr>
          <a:xfrm>
            <a:off x="1592063" y="403998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s3,1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A9289-D013-E0D9-985D-42BE2A005497}"/>
              </a:ext>
            </a:extLst>
          </p:cNvPr>
          <p:cNvSpPr/>
          <p:nvPr/>
        </p:nvSpPr>
        <p:spPr>
          <a:xfrm>
            <a:off x="2216317" y="403998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s3,2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5E9B4F-1B06-D2DD-33C5-6F45BA235C3A}"/>
              </a:ext>
            </a:extLst>
          </p:cNvPr>
          <p:cNvSpPr/>
          <p:nvPr/>
        </p:nvSpPr>
        <p:spPr>
          <a:xfrm>
            <a:off x="2840571" y="3442112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s2,3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C658D-47A0-C1EE-EC1F-44DF65687172}"/>
              </a:ext>
            </a:extLst>
          </p:cNvPr>
          <p:cNvSpPr/>
          <p:nvPr/>
        </p:nvSpPr>
        <p:spPr>
          <a:xfrm>
            <a:off x="970740" y="4039986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E66F4D-1895-1DB6-391B-7F6DC5A4F1F8}"/>
              </a:ext>
            </a:extLst>
          </p:cNvPr>
          <p:cNvSpPr/>
          <p:nvPr/>
        </p:nvSpPr>
        <p:spPr>
          <a:xfrm>
            <a:off x="2211920" y="344210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64B165-AFF9-57C4-6634-447CA32443AF}"/>
              </a:ext>
            </a:extLst>
          </p:cNvPr>
          <p:cNvSpPr/>
          <p:nvPr/>
        </p:nvSpPr>
        <p:spPr>
          <a:xfrm>
            <a:off x="2839105" y="4039984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s3,3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7E50D0-B1D4-F93D-23B0-8BA48DE7E977}"/>
              </a:ext>
            </a:extLst>
          </p:cNvPr>
          <p:cNvSpPr/>
          <p:nvPr/>
        </p:nvSpPr>
        <p:spPr>
          <a:xfrm>
            <a:off x="7924036" y="225808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s0,0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20BF4-EDE1-6C65-216D-E5467FC740CC}"/>
              </a:ext>
            </a:extLst>
          </p:cNvPr>
          <p:cNvSpPr/>
          <p:nvPr/>
        </p:nvSpPr>
        <p:spPr>
          <a:xfrm>
            <a:off x="8548289" y="225808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s0,1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A76A8E-803E-0E25-BB2A-2EEFE0343B9E}"/>
              </a:ext>
            </a:extLst>
          </p:cNvPr>
          <p:cNvSpPr/>
          <p:nvPr/>
        </p:nvSpPr>
        <p:spPr>
          <a:xfrm>
            <a:off x="8546091" y="285009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s1,2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3DD75-5383-5FDD-7315-2F6A75649B13}"/>
              </a:ext>
            </a:extLst>
          </p:cNvPr>
          <p:cNvSpPr/>
          <p:nvPr/>
        </p:nvSpPr>
        <p:spPr>
          <a:xfrm>
            <a:off x="9170345" y="284716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s1,3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484C9B-56F0-61BC-2442-C670C8738EB9}"/>
              </a:ext>
            </a:extLst>
          </p:cNvPr>
          <p:cNvSpPr/>
          <p:nvPr/>
        </p:nvSpPr>
        <p:spPr>
          <a:xfrm>
            <a:off x="9800460" y="2258086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s0,3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2C6F3-0C53-6EC6-32CE-F6D14165B446}"/>
              </a:ext>
            </a:extLst>
          </p:cNvPr>
          <p:cNvSpPr/>
          <p:nvPr/>
        </p:nvSpPr>
        <p:spPr>
          <a:xfrm>
            <a:off x="7923303" y="285009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s1,1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BA269-E094-0E09-12FE-A2B1CA90D83F}"/>
              </a:ext>
            </a:extLst>
          </p:cNvPr>
          <p:cNvSpPr/>
          <p:nvPr/>
        </p:nvSpPr>
        <p:spPr>
          <a:xfrm>
            <a:off x="9171077" y="226686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s0,2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ADEA45-C10E-4667-E0D4-A8507B012569}"/>
              </a:ext>
            </a:extLst>
          </p:cNvPr>
          <p:cNvSpPr/>
          <p:nvPr/>
        </p:nvSpPr>
        <p:spPr>
          <a:xfrm>
            <a:off x="9797530" y="285448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s1,0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51C80-1E77-681E-C531-A509750A12AA}"/>
              </a:ext>
            </a:extLst>
          </p:cNvPr>
          <p:cNvSpPr/>
          <p:nvPr/>
        </p:nvSpPr>
        <p:spPr>
          <a:xfrm>
            <a:off x="7924036" y="344650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s2,2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766545-8B03-1B3A-6916-C04AA7D228B9}"/>
              </a:ext>
            </a:extLst>
          </p:cNvPr>
          <p:cNvSpPr/>
          <p:nvPr/>
        </p:nvSpPr>
        <p:spPr>
          <a:xfrm>
            <a:off x="8546823" y="3445042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s2,3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F1D575-4106-AB13-DD95-338993C9D1CC}"/>
              </a:ext>
            </a:extLst>
          </p:cNvPr>
          <p:cNvSpPr/>
          <p:nvPr/>
        </p:nvSpPr>
        <p:spPr>
          <a:xfrm>
            <a:off x="8545359" y="404291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s3,0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A8A927-0ADD-BAEA-95CB-19AA6B7CE9D1}"/>
              </a:ext>
            </a:extLst>
          </p:cNvPr>
          <p:cNvSpPr/>
          <p:nvPr/>
        </p:nvSpPr>
        <p:spPr>
          <a:xfrm>
            <a:off x="9170345" y="404292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s3,1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C4F579-5868-014F-82C8-FC6112CB9538}"/>
              </a:ext>
            </a:extLst>
          </p:cNvPr>
          <p:cNvSpPr/>
          <p:nvPr/>
        </p:nvSpPr>
        <p:spPr>
          <a:xfrm>
            <a:off x="9782142" y="344650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s2,1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BE6EDF-4FE9-58D8-AACC-24B2B211CD64}"/>
              </a:ext>
            </a:extLst>
          </p:cNvPr>
          <p:cNvSpPr/>
          <p:nvPr/>
        </p:nvSpPr>
        <p:spPr>
          <a:xfrm>
            <a:off x="7921837" y="403998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s3,3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B7565E-614C-7226-D8D8-50062FFA4C1E}"/>
              </a:ext>
            </a:extLst>
          </p:cNvPr>
          <p:cNvSpPr/>
          <p:nvPr/>
        </p:nvSpPr>
        <p:spPr>
          <a:xfrm>
            <a:off x="9165948" y="344210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s2,0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42CE92-3860-48A1-9A83-A4FDC072901A}"/>
              </a:ext>
            </a:extLst>
          </p:cNvPr>
          <p:cNvSpPr/>
          <p:nvPr/>
        </p:nvSpPr>
        <p:spPr>
          <a:xfrm>
            <a:off x="9788004" y="4039984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s3,2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EFB0E6-0463-7069-471B-9B3A9881292E}"/>
              </a:ext>
            </a:extLst>
          </p:cNvPr>
          <p:cNvCxnSpPr>
            <a:cxnSpLocks/>
          </p:cNvCxnSpPr>
          <p:nvPr/>
        </p:nvCxnSpPr>
        <p:spPr>
          <a:xfrm flipV="1">
            <a:off x="3512208" y="2768362"/>
            <a:ext cx="962419" cy="2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9F416A-62B6-F66C-BA5B-43A34A09E96F}"/>
              </a:ext>
            </a:extLst>
          </p:cNvPr>
          <p:cNvCxnSpPr>
            <a:cxnSpLocks/>
          </p:cNvCxnSpPr>
          <p:nvPr/>
        </p:nvCxnSpPr>
        <p:spPr>
          <a:xfrm>
            <a:off x="7027871" y="2812870"/>
            <a:ext cx="814961" cy="28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5D09EAE-875E-3124-DDB8-309E911C73E5}"/>
              </a:ext>
            </a:extLst>
          </p:cNvPr>
          <p:cNvSpPr/>
          <p:nvPr/>
        </p:nvSpPr>
        <p:spPr>
          <a:xfrm>
            <a:off x="4587056" y="2573910"/>
            <a:ext cx="2382729" cy="3889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1E5AAD-E827-D231-2DC0-CE4808199837}"/>
              </a:ext>
            </a:extLst>
          </p:cNvPr>
          <p:cNvCxnSpPr>
            <a:cxnSpLocks/>
          </p:cNvCxnSpPr>
          <p:nvPr/>
        </p:nvCxnSpPr>
        <p:spPr>
          <a:xfrm>
            <a:off x="5211382" y="2573911"/>
            <a:ext cx="0" cy="379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359A663-1F67-8BD8-4DD5-1D15784F9B45}"/>
              </a:ext>
            </a:extLst>
          </p:cNvPr>
          <p:cNvCxnSpPr>
            <a:cxnSpLocks/>
            <a:stCxn id="53" idx="0"/>
            <a:endCxn id="53" idx="2"/>
          </p:cNvCxnSpPr>
          <p:nvPr/>
        </p:nvCxnSpPr>
        <p:spPr>
          <a:xfrm>
            <a:off x="5778421" y="2573910"/>
            <a:ext cx="0" cy="38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F6A3CF-3DE7-FEAE-5F47-A615436C3E23}"/>
              </a:ext>
            </a:extLst>
          </p:cNvPr>
          <p:cNvCxnSpPr>
            <a:cxnSpLocks/>
          </p:cNvCxnSpPr>
          <p:nvPr/>
        </p:nvCxnSpPr>
        <p:spPr>
          <a:xfrm>
            <a:off x="6299099" y="2579773"/>
            <a:ext cx="0" cy="373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Arc 118">
            <a:extLst>
              <a:ext uri="{FF2B5EF4-FFF2-40B4-BE49-F238E27FC236}">
                <a16:creationId xmlns:a16="http://schemas.microsoft.com/office/drawing/2014/main" id="{23E203A8-CEF0-C56F-9A84-05E720319D0C}"/>
              </a:ext>
            </a:extLst>
          </p:cNvPr>
          <p:cNvSpPr/>
          <p:nvPr/>
        </p:nvSpPr>
        <p:spPr>
          <a:xfrm>
            <a:off x="6196590" y="2372828"/>
            <a:ext cx="507698" cy="388905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8222BB5-B9B3-0596-74E3-235EAF058637}"/>
              </a:ext>
            </a:extLst>
          </p:cNvPr>
          <p:cNvSpPr txBox="1"/>
          <p:nvPr/>
        </p:nvSpPr>
        <p:spPr>
          <a:xfrm>
            <a:off x="4035487" y="152346"/>
            <a:ext cx="777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Shift  Rows</a:t>
            </a:r>
            <a:endParaRPr lang="en-IN" sz="5400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2C20F46A-9CDC-1C5A-A6A8-9425761D8EC4}"/>
              </a:ext>
            </a:extLst>
          </p:cNvPr>
          <p:cNvSpPr/>
          <p:nvPr/>
        </p:nvSpPr>
        <p:spPr>
          <a:xfrm>
            <a:off x="4702595" y="2048481"/>
            <a:ext cx="2165719" cy="986617"/>
          </a:xfrm>
          <a:prstGeom prst="arc">
            <a:avLst>
              <a:gd name="adj1" fmla="val 10916096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18B74238-DB0B-9034-6CD2-A235AF59EC92}"/>
              </a:ext>
            </a:extLst>
          </p:cNvPr>
          <p:cNvSpPr/>
          <p:nvPr/>
        </p:nvSpPr>
        <p:spPr>
          <a:xfrm>
            <a:off x="5579589" y="2353773"/>
            <a:ext cx="507698" cy="388905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1C2A0D9-6DCA-46D7-4AAC-2E6DA8C9B327}"/>
              </a:ext>
            </a:extLst>
          </p:cNvPr>
          <p:cNvSpPr/>
          <p:nvPr/>
        </p:nvSpPr>
        <p:spPr>
          <a:xfrm>
            <a:off x="4961520" y="2359025"/>
            <a:ext cx="507698" cy="388905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194841-A2F5-D39A-EC00-52329589EC8E}"/>
              </a:ext>
            </a:extLst>
          </p:cNvPr>
          <p:cNvSpPr/>
          <p:nvPr/>
        </p:nvSpPr>
        <p:spPr>
          <a:xfrm>
            <a:off x="4594089" y="3366075"/>
            <a:ext cx="2382729" cy="3889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88388D-361F-37A4-3015-167F5F1A3E44}"/>
              </a:ext>
            </a:extLst>
          </p:cNvPr>
          <p:cNvCxnSpPr>
            <a:cxnSpLocks/>
          </p:cNvCxnSpPr>
          <p:nvPr/>
        </p:nvCxnSpPr>
        <p:spPr>
          <a:xfrm>
            <a:off x="5232929" y="3376181"/>
            <a:ext cx="0" cy="379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4E9A16-7851-ED4E-9BED-1CBF9C2E402B}"/>
              </a:ext>
            </a:extLst>
          </p:cNvPr>
          <p:cNvCxnSpPr>
            <a:cxnSpLocks/>
            <a:stCxn id="51" idx="0"/>
            <a:endCxn id="51" idx="2"/>
          </p:cNvCxnSpPr>
          <p:nvPr/>
        </p:nvCxnSpPr>
        <p:spPr>
          <a:xfrm>
            <a:off x="5785454" y="3366075"/>
            <a:ext cx="0" cy="38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A7203B-3618-AF07-8757-135D2DAE7D35}"/>
              </a:ext>
            </a:extLst>
          </p:cNvPr>
          <p:cNvCxnSpPr>
            <a:cxnSpLocks/>
          </p:cNvCxnSpPr>
          <p:nvPr/>
        </p:nvCxnSpPr>
        <p:spPr>
          <a:xfrm>
            <a:off x="6320646" y="3372518"/>
            <a:ext cx="0" cy="373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E07748E0-D287-AA99-81A3-819C8F82A83C}"/>
              </a:ext>
            </a:extLst>
          </p:cNvPr>
          <p:cNvSpPr/>
          <p:nvPr/>
        </p:nvSpPr>
        <p:spPr>
          <a:xfrm>
            <a:off x="5597562" y="3112369"/>
            <a:ext cx="1075588" cy="448158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67C0E50-8FE3-333B-89A0-0645509BBB79}"/>
              </a:ext>
            </a:extLst>
          </p:cNvPr>
          <p:cNvSpPr/>
          <p:nvPr/>
        </p:nvSpPr>
        <p:spPr>
          <a:xfrm>
            <a:off x="4889935" y="3121907"/>
            <a:ext cx="1075588" cy="448158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4921430-868D-1878-2FE7-F416FEA23F4A}"/>
              </a:ext>
            </a:extLst>
          </p:cNvPr>
          <p:cNvSpPr/>
          <p:nvPr/>
        </p:nvSpPr>
        <p:spPr>
          <a:xfrm rot="10800000">
            <a:off x="5595069" y="3595654"/>
            <a:ext cx="1075588" cy="387645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7BD6D1-1285-D26D-C8C9-BD9215D07E40}"/>
              </a:ext>
            </a:extLst>
          </p:cNvPr>
          <p:cNvSpPr/>
          <p:nvPr/>
        </p:nvSpPr>
        <p:spPr>
          <a:xfrm rot="10800000">
            <a:off x="4916206" y="3595653"/>
            <a:ext cx="1075588" cy="387645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705DD8-6088-4469-E077-B9A209C09A54}"/>
              </a:ext>
            </a:extLst>
          </p:cNvPr>
          <p:cNvCxnSpPr>
            <a:cxnSpLocks/>
          </p:cNvCxnSpPr>
          <p:nvPr/>
        </p:nvCxnSpPr>
        <p:spPr>
          <a:xfrm>
            <a:off x="7032795" y="3522791"/>
            <a:ext cx="814961" cy="28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112A216-A246-137D-59FB-A2B23743B13D}"/>
              </a:ext>
            </a:extLst>
          </p:cNvPr>
          <p:cNvSpPr/>
          <p:nvPr/>
        </p:nvSpPr>
        <p:spPr>
          <a:xfrm>
            <a:off x="4585411" y="4154007"/>
            <a:ext cx="2382729" cy="3889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67EFD1-FBB4-974C-9907-6F3E63142DF0}"/>
              </a:ext>
            </a:extLst>
          </p:cNvPr>
          <p:cNvCxnSpPr>
            <a:cxnSpLocks/>
          </p:cNvCxnSpPr>
          <p:nvPr/>
        </p:nvCxnSpPr>
        <p:spPr>
          <a:xfrm>
            <a:off x="5224251" y="4164113"/>
            <a:ext cx="0" cy="379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19F4943-7D8E-5E15-35CA-F48428E8C4FF}"/>
              </a:ext>
            </a:extLst>
          </p:cNvPr>
          <p:cNvCxnSpPr>
            <a:cxnSpLocks/>
          </p:cNvCxnSpPr>
          <p:nvPr/>
        </p:nvCxnSpPr>
        <p:spPr>
          <a:xfrm>
            <a:off x="6311968" y="4160450"/>
            <a:ext cx="0" cy="373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C7D9FB-4F32-34C5-D0D1-C0EC33C5BF67}"/>
              </a:ext>
            </a:extLst>
          </p:cNvPr>
          <p:cNvCxnSpPr>
            <a:cxnSpLocks/>
          </p:cNvCxnSpPr>
          <p:nvPr/>
        </p:nvCxnSpPr>
        <p:spPr>
          <a:xfrm>
            <a:off x="5746354" y="4154007"/>
            <a:ext cx="0" cy="38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68133CD8-1AD1-9749-2DA3-92F1AAFE7759}"/>
              </a:ext>
            </a:extLst>
          </p:cNvPr>
          <p:cNvSpPr/>
          <p:nvPr/>
        </p:nvSpPr>
        <p:spPr>
          <a:xfrm rot="10800000">
            <a:off x="6181884" y="4391278"/>
            <a:ext cx="507698" cy="388905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3DE2A90E-201C-53E5-3A32-F125C43B6FA7}"/>
              </a:ext>
            </a:extLst>
          </p:cNvPr>
          <p:cNvSpPr/>
          <p:nvPr/>
        </p:nvSpPr>
        <p:spPr>
          <a:xfrm rot="10800000">
            <a:off x="4687889" y="4066931"/>
            <a:ext cx="2165719" cy="986617"/>
          </a:xfrm>
          <a:prstGeom prst="arc">
            <a:avLst>
              <a:gd name="adj1" fmla="val 10916096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9A48C0A8-B86C-96E2-BF47-179FE3CD92D9}"/>
              </a:ext>
            </a:extLst>
          </p:cNvPr>
          <p:cNvSpPr/>
          <p:nvPr/>
        </p:nvSpPr>
        <p:spPr>
          <a:xfrm rot="10800000">
            <a:off x="5564883" y="4372223"/>
            <a:ext cx="507698" cy="388905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C5A37A87-FB49-4E2A-C4BE-3C8A38B4C3AB}"/>
              </a:ext>
            </a:extLst>
          </p:cNvPr>
          <p:cNvSpPr/>
          <p:nvPr/>
        </p:nvSpPr>
        <p:spPr>
          <a:xfrm rot="10800000">
            <a:off x="4946814" y="4377475"/>
            <a:ext cx="507698" cy="388905"/>
          </a:xfrm>
          <a:prstGeom prst="arc">
            <a:avLst>
              <a:gd name="adj1" fmla="val 10914515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2AB0D56-D94B-5EBA-6941-A4E557E69381}"/>
              </a:ext>
            </a:extLst>
          </p:cNvPr>
          <p:cNvCxnSpPr>
            <a:cxnSpLocks/>
          </p:cNvCxnSpPr>
          <p:nvPr/>
        </p:nvCxnSpPr>
        <p:spPr>
          <a:xfrm flipV="1">
            <a:off x="3516372" y="3470698"/>
            <a:ext cx="962419" cy="2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A345653-6302-57C1-394A-DD8C58596C85}"/>
              </a:ext>
            </a:extLst>
          </p:cNvPr>
          <p:cNvCxnSpPr>
            <a:cxnSpLocks/>
          </p:cNvCxnSpPr>
          <p:nvPr/>
        </p:nvCxnSpPr>
        <p:spPr>
          <a:xfrm flipV="1">
            <a:off x="3512872" y="4322150"/>
            <a:ext cx="981803" cy="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F0D6EA8-65D6-488A-1E49-8EB71E27E789}"/>
              </a:ext>
            </a:extLst>
          </p:cNvPr>
          <p:cNvCxnSpPr>
            <a:cxnSpLocks/>
          </p:cNvCxnSpPr>
          <p:nvPr/>
        </p:nvCxnSpPr>
        <p:spPr>
          <a:xfrm flipV="1">
            <a:off x="7084217" y="4322150"/>
            <a:ext cx="756103" cy="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17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0AFD33-8E88-6A51-A05F-CB9049FE5FD0}"/>
              </a:ext>
            </a:extLst>
          </p:cNvPr>
          <p:cNvSpPr/>
          <p:nvPr/>
        </p:nvSpPr>
        <p:spPr>
          <a:xfrm>
            <a:off x="7956228" y="225808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s0,0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89B98F-233B-CF13-A5CE-BCC9BBF49CC3}"/>
              </a:ext>
            </a:extLst>
          </p:cNvPr>
          <p:cNvSpPr/>
          <p:nvPr/>
        </p:nvSpPr>
        <p:spPr>
          <a:xfrm>
            <a:off x="8580482" y="225808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s0,1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DD3331-F0E5-7DE4-8E34-4DE996BC8DA3}"/>
              </a:ext>
            </a:extLst>
          </p:cNvPr>
          <p:cNvSpPr/>
          <p:nvPr/>
        </p:nvSpPr>
        <p:spPr>
          <a:xfrm>
            <a:off x="8577551" y="285595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6D0F4-228A-711B-7006-B0FB5B062E72}"/>
              </a:ext>
            </a:extLst>
          </p:cNvPr>
          <p:cNvSpPr/>
          <p:nvPr/>
        </p:nvSpPr>
        <p:spPr>
          <a:xfrm>
            <a:off x="9201805" y="285302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3653C-B27D-B9E0-CFE6-876C07CDE607}"/>
              </a:ext>
            </a:extLst>
          </p:cNvPr>
          <p:cNvSpPr/>
          <p:nvPr/>
        </p:nvSpPr>
        <p:spPr>
          <a:xfrm>
            <a:off x="9831921" y="225808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s0,3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3E172-0CE4-7B61-3CCF-FF1AD7BAD99F}"/>
              </a:ext>
            </a:extLst>
          </p:cNvPr>
          <p:cNvSpPr/>
          <p:nvPr/>
        </p:nvSpPr>
        <p:spPr>
          <a:xfrm>
            <a:off x="7954763" y="2855960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s1,0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DB9A4-93BE-6EEA-0864-92C70BA1A748}"/>
              </a:ext>
            </a:extLst>
          </p:cNvPr>
          <p:cNvSpPr/>
          <p:nvPr/>
        </p:nvSpPr>
        <p:spPr>
          <a:xfrm>
            <a:off x="9204736" y="225808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s0,2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B606C9-4549-0CAD-F861-0A99339E83DF}"/>
              </a:ext>
            </a:extLst>
          </p:cNvPr>
          <p:cNvSpPr/>
          <p:nvPr/>
        </p:nvSpPr>
        <p:spPr>
          <a:xfrm>
            <a:off x="9828990" y="2853030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s1,3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40F830-1CD8-9189-C243-C24CB160175E}"/>
              </a:ext>
            </a:extLst>
          </p:cNvPr>
          <p:cNvSpPr/>
          <p:nvPr/>
        </p:nvSpPr>
        <p:spPr>
          <a:xfrm>
            <a:off x="7961358" y="3450903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s2,0</a:t>
            </a:r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416911-A5EA-2F16-2B02-6311888B3B6A}"/>
              </a:ext>
            </a:extLst>
          </p:cNvPr>
          <p:cNvSpPr/>
          <p:nvPr/>
        </p:nvSpPr>
        <p:spPr>
          <a:xfrm>
            <a:off x="8578283" y="3450904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s2,1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2D25FE-C3AE-7145-E0C4-5F94C7E1F624}"/>
              </a:ext>
            </a:extLst>
          </p:cNvPr>
          <p:cNvSpPr/>
          <p:nvPr/>
        </p:nvSpPr>
        <p:spPr>
          <a:xfrm>
            <a:off x="8577551" y="4048780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s3,1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12CCD-EFD9-3ADF-091E-D1295163306E}"/>
              </a:ext>
            </a:extLst>
          </p:cNvPr>
          <p:cNvSpPr/>
          <p:nvPr/>
        </p:nvSpPr>
        <p:spPr>
          <a:xfrm>
            <a:off x="9201805" y="4048783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s3,2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F00802-05B9-61E6-85B3-225419DF4676}"/>
              </a:ext>
            </a:extLst>
          </p:cNvPr>
          <p:cNvSpPr/>
          <p:nvPr/>
        </p:nvSpPr>
        <p:spPr>
          <a:xfrm>
            <a:off x="9828990" y="345090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s2,3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21806-F8DA-25C7-E99D-E26DEB6903AB}"/>
              </a:ext>
            </a:extLst>
          </p:cNvPr>
          <p:cNvSpPr/>
          <p:nvPr/>
        </p:nvSpPr>
        <p:spPr>
          <a:xfrm>
            <a:off x="7956228" y="4048781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s3,0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DEF63E-85FD-0C5D-4F0A-62314A5B1D93}"/>
              </a:ext>
            </a:extLst>
          </p:cNvPr>
          <p:cNvSpPr/>
          <p:nvPr/>
        </p:nvSpPr>
        <p:spPr>
          <a:xfrm>
            <a:off x="9207667" y="345090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s2,2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493405-EBBF-D449-8D55-B1419D459446}"/>
              </a:ext>
            </a:extLst>
          </p:cNvPr>
          <p:cNvSpPr/>
          <p:nvPr/>
        </p:nvSpPr>
        <p:spPr>
          <a:xfrm>
            <a:off x="9831921" y="4048782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s3,3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E8C5AF-EBDC-B3C7-7B0A-C245DADB0201}"/>
              </a:ext>
            </a:extLst>
          </p:cNvPr>
          <p:cNvSpPr txBox="1"/>
          <p:nvPr/>
        </p:nvSpPr>
        <p:spPr>
          <a:xfrm>
            <a:off x="8392913" y="4643723"/>
            <a:ext cx="161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shift 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1A838-CEC3-28DE-DA0C-D680181FC1A4}"/>
              </a:ext>
            </a:extLst>
          </p:cNvPr>
          <p:cNvSpPr txBox="1"/>
          <p:nvPr/>
        </p:nvSpPr>
        <p:spPr>
          <a:xfrm>
            <a:off x="726676" y="2379004"/>
            <a:ext cx="4204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Rules of shifting rows 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Row 1       No shifting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Row 2       1 byte left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Row 3       2 byte left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Row 4       3 byte left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IN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C5F747-8C7F-FE4F-B0DF-A2592B47410D}"/>
              </a:ext>
            </a:extLst>
          </p:cNvPr>
          <p:cNvCxnSpPr>
            <a:cxnSpLocks/>
          </p:cNvCxnSpPr>
          <p:nvPr/>
        </p:nvCxnSpPr>
        <p:spPr>
          <a:xfrm>
            <a:off x="2092569" y="3042138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A5B43A-1AA2-05E9-2930-342DA401723E}"/>
              </a:ext>
            </a:extLst>
          </p:cNvPr>
          <p:cNvCxnSpPr>
            <a:cxnSpLocks/>
          </p:cNvCxnSpPr>
          <p:nvPr/>
        </p:nvCxnSpPr>
        <p:spPr>
          <a:xfrm>
            <a:off x="2092569" y="3519853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DEB10-8F5E-56CF-399F-8891F6702C2D}"/>
              </a:ext>
            </a:extLst>
          </p:cNvPr>
          <p:cNvCxnSpPr>
            <a:cxnSpLocks/>
          </p:cNvCxnSpPr>
          <p:nvPr/>
        </p:nvCxnSpPr>
        <p:spPr>
          <a:xfrm>
            <a:off x="2086704" y="3927596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938AD0-664E-0836-DBCE-5E0E4FA0A90E}"/>
              </a:ext>
            </a:extLst>
          </p:cNvPr>
          <p:cNvCxnSpPr>
            <a:cxnSpLocks/>
          </p:cNvCxnSpPr>
          <p:nvPr/>
        </p:nvCxnSpPr>
        <p:spPr>
          <a:xfrm>
            <a:off x="2086704" y="4360828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16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0AFD33-8E88-6A51-A05F-CB9049FE5FD0}"/>
              </a:ext>
            </a:extLst>
          </p:cNvPr>
          <p:cNvSpPr/>
          <p:nvPr/>
        </p:nvSpPr>
        <p:spPr>
          <a:xfrm>
            <a:off x="4708559" y="237656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s0,0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89B98F-233B-CF13-A5CE-BCC9BBF49CC3}"/>
              </a:ext>
            </a:extLst>
          </p:cNvPr>
          <p:cNvSpPr/>
          <p:nvPr/>
        </p:nvSpPr>
        <p:spPr>
          <a:xfrm>
            <a:off x="5332813" y="237656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s0,1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DD3331-F0E5-7DE4-8E34-4DE996BC8DA3}"/>
              </a:ext>
            </a:extLst>
          </p:cNvPr>
          <p:cNvSpPr/>
          <p:nvPr/>
        </p:nvSpPr>
        <p:spPr>
          <a:xfrm>
            <a:off x="5329882" y="297443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6D0F4-228A-711B-7006-B0FB5B062E72}"/>
              </a:ext>
            </a:extLst>
          </p:cNvPr>
          <p:cNvSpPr/>
          <p:nvPr/>
        </p:nvSpPr>
        <p:spPr>
          <a:xfrm>
            <a:off x="5954136" y="297150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s1,3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3653C-B27D-B9E0-CFE6-876C07CDE607}"/>
              </a:ext>
            </a:extLst>
          </p:cNvPr>
          <p:cNvSpPr/>
          <p:nvPr/>
        </p:nvSpPr>
        <p:spPr>
          <a:xfrm>
            <a:off x="6576924" y="237729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s0,3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3E172-0CE4-7B61-3CCF-FF1AD7BAD99F}"/>
              </a:ext>
            </a:extLst>
          </p:cNvPr>
          <p:cNvSpPr/>
          <p:nvPr/>
        </p:nvSpPr>
        <p:spPr>
          <a:xfrm>
            <a:off x="4707094" y="2974440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s1,1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DB9A4-93BE-6EEA-0864-92C70BA1A748}"/>
              </a:ext>
            </a:extLst>
          </p:cNvPr>
          <p:cNvSpPr/>
          <p:nvPr/>
        </p:nvSpPr>
        <p:spPr>
          <a:xfrm>
            <a:off x="5957067" y="237656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s0,2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B606C9-4549-0CAD-F861-0A99339E83DF}"/>
              </a:ext>
            </a:extLst>
          </p:cNvPr>
          <p:cNvSpPr/>
          <p:nvPr/>
        </p:nvSpPr>
        <p:spPr>
          <a:xfrm>
            <a:off x="6569597" y="2977376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s1,0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40F830-1CD8-9189-C243-C24CB160175E}"/>
              </a:ext>
            </a:extLst>
          </p:cNvPr>
          <p:cNvSpPr/>
          <p:nvPr/>
        </p:nvSpPr>
        <p:spPr>
          <a:xfrm>
            <a:off x="4707094" y="357525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s2,2</a:t>
            </a:r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416911-A5EA-2F16-2B02-6311888B3B6A}"/>
              </a:ext>
            </a:extLst>
          </p:cNvPr>
          <p:cNvSpPr/>
          <p:nvPr/>
        </p:nvSpPr>
        <p:spPr>
          <a:xfrm>
            <a:off x="5330614" y="3569384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s2,3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2D25FE-C3AE-7145-E0C4-5F94C7E1F624}"/>
              </a:ext>
            </a:extLst>
          </p:cNvPr>
          <p:cNvSpPr/>
          <p:nvPr/>
        </p:nvSpPr>
        <p:spPr>
          <a:xfrm>
            <a:off x="5329150" y="4167260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s3,0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12CCD-EFD9-3ADF-091E-D1295163306E}"/>
              </a:ext>
            </a:extLst>
          </p:cNvPr>
          <p:cNvSpPr/>
          <p:nvPr/>
        </p:nvSpPr>
        <p:spPr>
          <a:xfrm>
            <a:off x="5953403" y="4173130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s3,1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F00802-05B9-61E6-85B3-225419DF4676}"/>
              </a:ext>
            </a:extLst>
          </p:cNvPr>
          <p:cNvSpPr/>
          <p:nvPr/>
        </p:nvSpPr>
        <p:spPr>
          <a:xfrm>
            <a:off x="6569597" y="3567918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s2,1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21806-F8DA-25C7-E99D-E26DEB6903AB}"/>
              </a:ext>
            </a:extLst>
          </p:cNvPr>
          <p:cNvSpPr/>
          <p:nvPr/>
        </p:nvSpPr>
        <p:spPr>
          <a:xfrm>
            <a:off x="4708559" y="416726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s3,3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DEF63E-85FD-0C5D-4F0A-62314A5B1D93}"/>
              </a:ext>
            </a:extLst>
          </p:cNvPr>
          <p:cNvSpPr/>
          <p:nvPr/>
        </p:nvSpPr>
        <p:spPr>
          <a:xfrm>
            <a:off x="5951205" y="3567915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s2,0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493405-EBBF-D449-8D55-B1419D459446}"/>
              </a:ext>
            </a:extLst>
          </p:cNvPr>
          <p:cNvSpPr/>
          <p:nvPr/>
        </p:nvSpPr>
        <p:spPr>
          <a:xfrm>
            <a:off x="6569597" y="4165795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s3,2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AD7CB1-0413-05AF-EDC0-151FA4C327BD}"/>
              </a:ext>
            </a:extLst>
          </p:cNvPr>
          <p:cNvSpPr txBox="1"/>
          <p:nvPr/>
        </p:nvSpPr>
        <p:spPr>
          <a:xfrm>
            <a:off x="4305648" y="832291"/>
            <a:ext cx="4539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After</a:t>
            </a:r>
            <a:r>
              <a:rPr lang="en-GB" sz="3200" dirty="0"/>
              <a:t> </a:t>
            </a:r>
            <a:r>
              <a:rPr lang="en-GB" sz="3600" dirty="0"/>
              <a:t>shift rows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3845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70C2-191A-C20F-3463-32D7E58A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09" y="190653"/>
            <a:ext cx="10515600" cy="1325563"/>
          </a:xfrm>
        </p:spPr>
        <p:txBody>
          <a:bodyPr/>
          <a:lstStyle/>
          <a:p>
            <a:r>
              <a:rPr lang="en-GB" dirty="0"/>
              <a:t>Inverse shift rows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62DFC-778B-7FD7-9FF5-03AE59B2CE2A}"/>
              </a:ext>
            </a:extLst>
          </p:cNvPr>
          <p:cNvSpPr/>
          <p:nvPr/>
        </p:nvSpPr>
        <p:spPr>
          <a:xfrm>
            <a:off x="8118219" y="246771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s0,0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4B1B7-43D3-3702-944E-D3AA54952375}"/>
              </a:ext>
            </a:extLst>
          </p:cNvPr>
          <p:cNvSpPr/>
          <p:nvPr/>
        </p:nvSpPr>
        <p:spPr>
          <a:xfrm>
            <a:off x="8742473" y="246771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EAD37-A1F7-15B4-8ADC-B0E3A0AE90AF}"/>
              </a:ext>
            </a:extLst>
          </p:cNvPr>
          <p:cNvSpPr/>
          <p:nvPr/>
        </p:nvSpPr>
        <p:spPr>
          <a:xfrm>
            <a:off x="8739542" y="306558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40FA8-D3E6-4E67-E615-89D2445505B4}"/>
              </a:ext>
            </a:extLst>
          </p:cNvPr>
          <p:cNvSpPr/>
          <p:nvPr/>
        </p:nvSpPr>
        <p:spPr>
          <a:xfrm>
            <a:off x="9363796" y="306265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24E73-0D29-DF1E-A2BD-15AA77D542E0}"/>
              </a:ext>
            </a:extLst>
          </p:cNvPr>
          <p:cNvSpPr/>
          <p:nvPr/>
        </p:nvSpPr>
        <p:spPr>
          <a:xfrm>
            <a:off x="9985119" y="246477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728EC-3083-1A80-6514-02DC56C74094}"/>
              </a:ext>
            </a:extLst>
          </p:cNvPr>
          <p:cNvSpPr/>
          <p:nvPr/>
        </p:nvSpPr>
        <p:spPr>
          <a:xfrm>
            <a:off x="8116754" y="3065590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3DB28-0475-FE46-613B-5536492714C1}"/>
              </a:ext>
            </a:extLst>
          </p:cNvPr>
          <p:cNvSpPr/>
          <p:nvPr/>
        </p:nvSpPr>
        <p:spPr>
          <a:xfrm>
            <a:off x="9366727" y="2467713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s0,2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004E3-1D3D-E770-92EB-DB167513196A}"/>
              </a:ext>
            </a:extLst>
          </p:cNvPr>
          <p:cNvSpPr/>
          <p:nvPr/>
        </p:nvSpPr>
        <p:spPr>
          <a:xfrm>
            <a:off x="9990981" y="3062660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s1,0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A25CD9-7017-223A-732F-49E6123D189C}"/>
              </a:ext>
            </a:extLst>
          </p:cNvPr>
          <p:cNvSpPr/>
          <p:nvPr/>
        </p:nvSpPr>
        <p:spPr>
          <a:xfrm>
            <a:off x="8114556" y="3660534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s2,2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7E7A9B-F1F5-82D0-699E-EA2DEF9A2B03}"/>
              </a:ext>
            </a:extLst>
          </p:cNvPr>
          <p:cNvSpPr/>
          <p:nvPr/>
        </p:nvSpPr>
        <p:spPr>
          <a:xfrm>
            <a:off x="8740274" y="3660534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s2,3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F4EBF-F431-04FC-19CA-BF1BEFE820CB}"/>
              </a:ext>
            </a:extLst>
          </p:cNvPr>
          <p:cNvSpPr/>
          <p:nvPr/>
        </p:nvSpPr>
        <p:spPr>
          <a:xfrm>
            <a:off x="8738810" y="4258410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s3,0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0D26E-A5C0-534F-DDD1-CB7FA181FD44}"/>
              </a:ext>
            </a:extLst>
          </p:cNvPr>
          <p:cNvSpPr/>
          <p:nvPr/>
        </p:nvSpPr>
        <p:spPr>
          <a:xfrm>
            <a:off x="9363796" y="4258413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s3,1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6FD7DC-D06C-DE18-1AF7-91A2C519792E}"/>
              </a:ext>
            </a:extLst>
          </p:cNvPr>
          <p:cNvSpPr/>
          <p:nvPr/>
        </p:nvSpPr>
        <p:spPr>
          <a:xfrm>
            <a:off x="9988050" y="366053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s2,1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B9E3AD-68EA-43AD-8186-29FEC9422529}"/>
              </a:ext>
            </a:extLst>
          </p:cNvPr>
          <p:cNvSpPr/>
          <p:nvPr/>
        </p:nvSpPr>
        <p:spPr>
          <a:xfrm>
            <a:off x="8118219" y="4258411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s3,3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8A023C-9546-EBAA-8140-A76F16292245}"/>
              </a:ext>
            </a:extLst>
          </p:cNvPr>
          <p:cNvSpPr/>
          <p:nvPr/>
        </p:nvSpPr>
        <p:spPr>
          <a:xfrm>
            <a:off x="9360865" y="3657600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s2,0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C1425-3675-6376-705B-CA0E641A4351}"/>
              </a:ext>
            </a:extLst>
          </p:cNvPr>
          <p:cNvSpPr/>
          <p:nvPr/>
        </p:nvSpPr>
        <p:spPr>
          <a:xfrm>
            <a:off x="9988050" y="425547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s3,2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FAE64C-F0DF-207C-FFCF-B31320D53151}"/>
              </a:ext>
            </a:extLst>
          </p:cNvPr>
          <p:cNvSpPr txBox="1"/>
          <p:nvPr/>
        </p:nvSpPr>
        <p:spPr>
          <a:xfrm>
            <a:off x="846853" y="2233241"/>
            <a:ext cx="4674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Rules of inverse shifting rows ,</a:t>
            </a:r>
          </a:p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Row 1       No shifting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Row 2       1 byte right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Row 3       2 byte right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Row 4       3 byte right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IN" sz="2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D87037-30DE-6BE6-2DB5-5FC17F77E6A7}"/>
              </a:ext>
            </a:extLst>
          </p:cNvPr>
          <p:cNvCxnSpPr>
            <a:cxnSpLocks/>
          </p:cNvCxnSpPr>
          <p:nvPr/>
        </p:nvCxnSpPr>
        <p:spPr>
          <a:xfrm>
            <a:off x="2206881" y="3335990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667E10-58F1-1E05-D5DD-BA9F5C4B68AE}"/>
              </a:ext>
            </a:extLst>
          </p:cNvPr>
          <p:cNvCxnSpPr>
            <a:cxnSpLocks/>
          </p:cNvCxnSpPr>
          <p:nvPr/>
        </p:nvCxnSpPr>
        <p:spPr>
          <a:xfrm>
            <a:off x="2206881" y="3804913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9944F7-FDAB-26B7-5C86-E27F010515AA}"/>
              </a:ext>
            </a:extLst>
          </p:cNvPr>
          <p:cNvCxnSpPr>
            <a:cxnSpLocks/>
          </p:cNvCxnSpPr>
          <p:nvPr/>
        </p:nvCxnSpPr>
        <p:spPr>
          <a:xfrm>
            <a:off x="2206881" y="4177487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D16A95-68AC-6E14-11C8-3F501156364E}"/>
              </a:ext>
            </a:extLst>
          </p:cNvPr>
          <p:cNvCxnSpPr>
            <a:cxnSpLocks/>
          </p:cNvCxnSpPr>
          <p:nvPr/>
        </p:nvCxnSpPr>
        <p:spPr>
          <a:xfrm>
            <a:off x="2206881" y="4624754"/>
            <a:ext cx="37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08A004-5A78-09AC-9F97-B5ABA7638C44}"/>
              </a:ext>
            </a:extLst>
          </p:cNvPr>
          <p:cNvSpPr txBox="1"/>
          <p:nvPr/>
        </p:nvSpPr>
        <p:spPr>
          <a:xfrm>
            <a:off x="8426683" y="4944210"/>
            <a:ext cx="258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 inverse shift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097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4F6-8D03-D735-A3C4-82059374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407" y="520747"/>
            <a:ext cx="10515600" cy="1325563"/>
          </a:xfrm>
        </p:spPr>
        <p:txBody>
          <a:bodyPr/>
          <a:lstStyle/>
          <a:p>
            <a:r>
              <a:rPr lang="en-GB" dirty="0"/>
              <a:t>After the inverse shift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74653-9AE7-CA40-DE51-5F0F088DA484}"/>
              </a:ext>
            </a:extLst>
          </p:cNvPr>
          <p:cNvSpPr/>
          <p:nvPr/>
        </p:nvSpPr>
        <p:spPr>
          <a:xfrm>
            <a:off x="4421720" y="244272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s0,0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68917-1153-2C63-377B-537D93049203}"/>
              </a:ext>
            </a:extLst>
          </p:cNvPr>
          <p:cNvSpPr/>
          <p:nvPr/>
        </p:nvSpPr>
        <p:spPr>
          <a:xfrm>
            <a:off x="5045974" y="244272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3F205-0ADD-D963-D295-183998A1DCC4}"/>
              </a:ext>
            </a:extLst>
          </p:cNvPr>
          <p:cNvSpPr/>
          <p:nvPr/>
        </p:nvSpPr>
        <p:spPr>
          <a:xfrm>
            <a:off x="5043043" y="304059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FA343-5407-6DD1-414F-E38DD8298CF0}"/>
              </a:ext>
            </a:extLst>
          </p:cNvPr>
          <p:cNvSpPr/>
          <p:nvPr/>
        </p:nvSpPr>
        <p:spPr>
          <a:xfrm>
            <a:off x="5667297" y="3037667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E94D2-B026-437A-8399-92DC0E856B82}"/>
              </a:ext>
            </a:extLst>
          </p:cNvPr>
          <p:cNvSpPr/>
          <p:nvPr/>
        </p:nvSpPr>
        <p:spPr>
          <a:xfrm>
            <a:off x="6297413" y="244272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B2E83-0DCE-6447-DCEE-66FC2BA24708}"/>
              </a:ext>
            </a:extLst>
          </p:cNvPr>
          <p:cNvSpPr/>
          <p:nvPr/>
        </p:nvSpPr>
        <p:spPr>
          <a:xfrm>
            <a:off x="4420255" y="304059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8B202-3DF9-4771-04F5-99ECB6616E6A}"/>
              </a:ext>
            </a:extLst>
          </p:cNvPr>
          <p:cNvSpPr/>
          <p:nvPr/>
        </p:nvSpPr>
        <p:spPr>
          <a:xfrm>
            <a:off x="5670228" y="244272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s0,2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94694-BBEA-9617-51B4-9910A1B72100}"/>
              </a:ext>
            </a:extLst>
          </p:cNvPr>
          <p:cNvSpPr/>
          <p:nvPr/>
        </p:nvSpPr>
        <p:spPr>
          <a:xfrm>
            <a:off x="6294482" y="303766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s1,3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764B3-00CD-2CE3-E5D0-E39D1CC52347}"/>
              </a:ext>
            </a:extLst>
          </p:cNvPr>
          <p:cNvSpPr/>
          <p:nvPr/>
        </p:nvSpPr>
        <p:spPr>
          <a:xfrm>
            <a:off x="4426850" y="363554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s2,0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598DD-AF83-43F2-8FEF-F2533EFE5F7E}"/>
              </a:ext>
            </a:extLst>
          </p:cNvPr>
          <p:cNvSpPr/>
          <p:nvPr/>
        </p:nvSpPr>
        <p:spPr>
          <a:xfrm>
            <a:off x="5043775" y="3635542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B56D4-3100-4FBD-5E5B-F83E7E126EAA}"/>
              </a:ext>
            </a:extLst>
          </p:cNvPr>
          <p:cNvSpPr/>
          <p:nvPr/>
        </p:nvSpPr>
        <p:spPr>
          <a:xfrm>
            <a:off x="5043043" y="423341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s3,1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8D2257-6E5E-4E75-D67F-439224E03B69}"/>
              </a:ext>
            </a:extLst>
          </p:cNvPr>
          <p:cNvSpPr/>
          <p:nvPr/>
        </p:nvSpPr>
        <p:spPr>
          <a:xfrm>
            <a:off x="5667297" y="423342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s3,2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320C6C-AE02-6C92-736A-57C905A53383}"/>
              </a:ext>
            </a:extLst>
          </p:cNvPr>
          <p:cNvSpPr/>
          <p:nvPr/>
        </p:nvSpPr>
        <p:spPr>
          <a:xfrm>
            <a:off x="6294482" y="363554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s2,3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D8784F-CBE0-97FF-5BD0-3125C392C340}"/>
              </a:ext>
            </a:extLst>
          </p:cNvPr>
          <p:cNvSpPr/>
          <p:nvPr/>
        </p:nvSpPr>
        <p:spPr>
          <a:xfrm>
            <a:off x="4421720" y="423341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39636-DA9E-14D7-FDBF-C39BB50277E2}"/>
              </a:ext>
            </a:extLst>
          </p:cNvPr>
          <p:cNvSpPr/>
          <p:nvPr/>
        </p:nvSpPr>
        <p:spPr>
          <a:xfrm>
            <a:off x="5673159" y="363554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s2,2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DB050B-8ED1-B896-18C6-0F8979083CF1}"/>
              </a:ext>
            </a:extLst>
          </p:cNvPr>
          <p:cNvSpPr/>
          <p:nvPr/>
        </p:nvSpPr>
        <p:spPr>
          <a:xfrm>
            <a:off x="6297413" y="4233420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s3,3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05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D8222BB5-B9B3-0596-74E3-235EAF058637}"/>
              </a:ext>
            </a:extLst>
          </p:cNvPr>
          <p:cNvSpPr txBox="1"/>
          <p:nvPr/>
        </p:nvSpPr>
        <p:spPr>
          <a:xfrm>
            <a:off x="812807" y="451672"/>
            <a:ext cx="530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Shift  Rows example </a:t>
            </a:r>
            <a:endParaRPr lang="en-IN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D4B19E-0C22-343D-B3A6-D2D41DE558A6}"/>
              </a:ext>
            </a:extLst>
          </p:cNvPr>
          <p:cNvSpPr/>
          <p:nvPr/>
        </p:nvSpPr>
        <p:spPr>
          <a:xfrm>
            <a:off x="1597925" y="253511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63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79D60E-7136-84B1-0126-25D8911BA86A}"/>
              </a:ext>
            </a:extLst>
          </p:cNvPr>
          <p:cNvSpPr/>
          <p:nvPr/>
        </p:nvSpPr>
        <p:spPr>
          <a:xfrm>
            <a:off x="2222179" y="253511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C9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C963A7-2996-DFF0-CD92-AF4AEDF3F8D2}"/>
              </a:ext>
            </a:extLst>
          </p:cNvPr>
          <p:cNvSpPr/>
          <p:nvPr/>
        </p:nvSpPr>
        <p:spPr>
          <a:xfrm>
            <a:off x="2219248" y="313299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F2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A78B1-ECB8-E435-9434-9899550DF219}"/>
              </a:ext>
            </a:extLst>
          </p:cNvPr>
          <p:cNvSpPr/>
          <p:nvPr/>
        </p:nvSpPr>
        <p:spPr>
          <a:xfrm>
            <a:off x="2843502" y="3130061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63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5C23E3-94EA-A328-1363-D75F2F5A3AA9}"/>
              </a:ext>
            </a:extLst>
          </p:cNvPr>
          <p:cNvSpPr/>
          <p:nvPr/>
        </p:nvSpPr>
        <p:spPr>
          <a:xfrm>
            <a:off x="3473618" y="253511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30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38C314-3BC9-025C-EFB2-0A4128AB97C1}"/>
              </a:ext>
            </a:extLst>
          </p:cNvPr>
          <p:cNvSpPr/>
          <p:nvPr/>
        </p:nvSpPr>
        <p:spPr>
          <a:xfrm>
            <a:off x="1596460" y="3132992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F2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B732E9-B60A-135B-7EF0-F3014976E88A}"/>
              </a:ext>
            </a:extLst>
          </p:cNvPr>
          <p:cNvSpPr/>
          <p:nvPr/>
        </p:nvSpPr>
        <p:spPr>
          <a:xfrm>
            <a:off x="2846433" y="253511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CC68B2-9ACC-31DB-FAE8-8B4C70654FBF}"/>
              </a:ext>
            </a:extLst>
          </p:cNvPr>
          <p:cNvSpPr/>
          <p:nvPr/>
        </p:nvSpPr>
        <p:spPr>
          <a:xfrm>
            <a:off x="3470687" y="3130062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29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6A1196-444F-73AA-F49D-31570E70536E}"/>
              </a:ext>
            </a:extLst>
          </p:cNvPr>
          <p:cNvSpPr/>
          <p:nvPr/>
        </p:nvSpPr>
        <p:spPr>
          <a:xfrm>
            <a:off x="1603055" y="3727935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C9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AACF7F-A2B9-1021-0AD2-6B52ADC8CE55}"/>
              </a:ext>
            </a:extLst>
          </p:cNvPr>
          <p:cNvSpPr/>
          <p:nvPr/>
        </p:nvSpPr>
        <p:spPr>
          <a:xfrm>
            <a:off x="2219980" y="3727936"/>
            <a:ext cx="624254" cy="597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C9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14D34B-FC07-89B4-C945-CE65E10781C2}"/>
              </a:ext>
            </a:extLst>
          </p:cNvPr>
          <p:cNvSpPr/>
          <p:nvPr/>
        </p:nvSpPr>
        <p:spPr>
          <a:xfrm>
            <a:off x="2219248" y="4325812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63</a:t>
            </a:r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21371E-F484-DC5B-71C3-AF81DC181894}"/>
              </a:ext>
            </a:extLst>
          </p:cNvPr>
          <p:cNvSpPr/>
          <p:nvPr/>
        </p:nvSpPr>
        <p:spPr>
          <a:xfrm>
            <a:off x="2843502" y="4325815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82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4E4BC8-77C7-C0DD-2A48-22571E103F09}"/>
              </a:ext>
            </a:extLst>
          </p:cNvPr>
          <p:cNvSpPr/>
          <p:nvPr/>
        </p:nvSpPr>
        <p:spPr>
          <a:xfrm>
            <a:off x="3470687" y="372793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D4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AB30FA-4975-8185-6704-4CE4E642D71E}"/>
              </a:ext>
            </a:extLst>
          </p:cNvPr>
          <p:cNvSpPr/>
          <p:nvPr/>
        </p:nvSpPr>
        <p:spPr>
          <a:xfrm>
            <a:off x="1597925" y="4325813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</a:t>
            </a:r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A01899-65A1-A379-2872-7365EC88D3DF}"/>
              </a:ext>
            </a:extLst>
          </p:cNvPr>
          <p:cNvSpPr/>
          <p:nvPr/>
        </p:nvSpPr>
        <p:spPr>
          <a:xfrm>
            <a:off x="2849364" y="372793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7D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AE37EB-E87A-CFCD-0767-745D6339503A}"/>
              </a:ext>
            </a:extLst>
          </p:cNvPr>
          <p:cNvSpPr/>
          <p:nvPr/>
        </p:nvSpPr>
        <p:spPr>
          <a:xfrm>
            <a:off x="3473618" y="4325814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D4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3E528BC-F940-B0DD-FD2E-2EAA0388ED5D}"/>
              </a:ext>
            </a:extLst>
          </p:cNvPr>
          <p:cNvSpPr/>
          <p:nvPr/>
        </p:nvSpPr>
        <p:spPr>
          <a:xfrm>
            <a:off x="7615950" y="253804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63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CB9985-C455-3502-563B-87FF50A639C9}"/>
              </a:ext>
            </a:extLst>
          </p:cNvPr>
          <p:cNvSpPr/>
          <p:nvPr/>
        </p:nvSpPr>
        <p:spPr>
          <a:xfrm>
            <a:off x="8240204" y="253804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C9</a:t>
            </a:r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8DF1BA0-C9E8-5CD2-362F-E4248D27CF1B}"/>
              </a:ext>
            </a:extLst>
          </p:cNvPr>
          <p:cNvSpPr/>
          <p:nvPr/>
        </p:nvSpPr>
        <p:spPr>
          <a:xfrm>
            <a:off x="8237273" y="3135924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63</a:t>
            </a:r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CF85D2-9EC9-1D6C-EA57-A9F06F39788A}"/>
              </a:ext>
            </a:extLst>
          </p:cNvPr>
          <p:cNvSpPr/>
          <p:nvPr/>
        </p:nvSpPr>
        <p:spPr>
          <a:xfrm>
            <a:off x="8861527" y="3132994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26</a:t>
            </a:r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781C95-D44E-8B31-52DF-012DEEC4D56E}"/>
              </a:ext>
            </a:extLst>
          </p:cNvPr>
          <p:cNvSpPr/>
          <p:nvPr/>
        </p:nvSpPr>
        <p:spPr>
          <a:xfrm>
            <a:off x="9484315" y="2538782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30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E64EE6-1069-F597-0909-F2683B331808}"/>
              </a:ext>
            </a:extLst>
          </p:cNvPr>
          <p:cNvSpPr/>
          <p:nvPr/>
        </p:nvSpPr>
        <p:spPr>
          <a:xfrm>
            <a:off x="7614485" y="3135925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F2</a:t>
            </a:r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04D3E8-74BE-7A49-686C-FF4D9689455D}"/>
              </a:ext>
            </a:extLst>
          </p:cNvPr>
          <p:cNvSpPr/>
          <p:nvPr/>
        </p:nvSpPr>
        <p:spPr>
          <a:xfrm>
            <a:off x="8864458" y="253804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6AE477-FB7D-61B5-8096-4C0F875E2758}"/>
              </a:ext>
            </a:extLst>
          </p:cNvPr>
          <p:cNvSpPr/>
          <p:nvPr/>
        </p:nvSpPr>
        <p:spPr>
          <a:xfrm>
            <a:off x="9476988" y="3138861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FF2</a:t>
            </a:r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269C67-E6DE-044E-BB39-886D9BDDC0D4}"/>
              </a:ext>
            </a:extLst>
          </p:cNvPr>
          <p:cNvSpPr/>
          <p:nvPr/>
        </p:nvSpPr>
        <p:spPr>
          <a:xfrm>
            <a:off x="7614485" y="3736738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7D</a:t>
            </a:r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34D557-A6F7-BFC1-8E56-CC47C3857AD8}"/>
              </a:ext>
            </a:extLst>
          </p:cNvPr>
          <p:cNvSpPr/>
          <p:nvPr/>
        </p:nvSpPr>
        <p:spPr>
          <a:xfrm>
            <a:off x="8238005" y="3730869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D4</a:t>
            </a:r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00A192-AAFA-4EED-0357-515EA6F80134}"/>
              </a:ext>
            </a:extLst>
          </p:cNvPr>
          <p:cNvSpPr/>
          <p:nvPr/>
        </p:nvSpPr>
        <p:spPr>
          <a:xfrm>
            <a:off x="8236541" y="4328745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</a:t>
            </a:r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326428-7B1D-FCAF-C095-3C2F58A86081}"/>
              </a:ext>
            </a:extLst>
          </p:cNvPr>
          <p:cNvSpPr/>
          <p:nvPr/>
        </p:nvSpPr>
        <p:spPr>
          <a:xfrm>
            <a:off x="8851270" y="4324347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63</a:t>
            </a:r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B5DCF4-783D-67AB-DB6B-B7A361185577}"/>
              </a:ext>
            </a:extLst>
          </p:cNvPr>
          <p:cNvSpPr/>
          <p:nvPr/>
        </p:nvSpPr>
        <p:spPr>
          <a:xfrm>
            <a:off x="9476988" y="3729403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C9</a:t>
            </a:r>
            <a:endParaRPr lang="en-I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D7513A-B17C-18F9-27CE-A64FD5959156}"/>
              </a:ext>
            </a:extLst>
          </p:cNvPr>
          <p:cNvSpPr/>
          <p:nvPr/>
        </p:nvSpPr>
        <p:spPr>
          <a:xfrm>
            <a:off x="7615950" y="4328746"/>
            <a:ext cx="624254" cy="59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D4</a:t>
            </a:r>
            <a:endParaRPr lang="en-I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36634-E27F-4009-5889-F5FA1EAB4546}"/>
              </a:ext>
            </a:extLst>
          </p:cNvPr>
          <p:cNvSpPr/>
          <p:nvPr/>
        </p:nvSpPr>
        <p:spPr>
          <a:xfrm>
            <a:off x="8858596" y="3727935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C9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552D16-AC55-EFBB-B146-0990FF9DAD09}"/>
              </a:ext>
            </a:extLst>
          </p:cNvPr>
          <p:cNvSpPr/>
          <p:nvPr/>
        </p:nvSpPr>
        <p:spPr>
          <a:xfrm>
            <a:off x="9476988" y="4334615"/>
            <a:ext cx="624254" cy="597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82</a:t>
            </a:r>
            <a:endParaRPr lang="en-IN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00EBE3A-2DC2-FE35-2CC4-6EB1FF454126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843502" y="1659110"/>
            <a:ext cx="2335727" cy="775306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249A20C-EB5B-919D-4D0A-4A67B1D8FA16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6793350" y="1659110"/>
            <a:ext cx="2065246" cy="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88ABADE-D36A-7D88-181C-E94DAA0B4449}"/>
              </a:ext>
            </a:extLst>
          </p:cNvPr>
          <p:cNvCxnSpPr>
            <a:cxnSpLocks/>
          </p:cNvCxnSpPr>
          <p:nvPr/>
        </p:nvCxnSpPr>
        <p:spPr>
          <a:xfrm>
            <a:off x="8858596" y="1670538"/>
            <a:ext cx="7327" cy="70778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252966A-A20F-1564-532D-40A09E9F8AEE}"/>
              </a:ext>
            </a:extLst>
          </p:cNvPr>
          <p:cNvSpPr/>
          <p:nvPr/>
        </p:nvSpPr>
        <p:spPr>
          <a:xfrm>
            <a:off x="5179229" y="1444800"/>
            <a:ext cx="1614121" cy="4286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SHIFT</a:t>
            </a:r>
            <a:endParaRPr lang="en-IN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72202-11EF-0A60-25D8-B653BF592981}"/>
              </a:ext>
            </a:extLst>
          </p:cNvPr>
          <p:cNvCxnSpPr>
            <a:cxnSpLocks/>
          </p:cNvCxnSpPr>
          <p:nvPr/>
        </p:nvCxnSpPr>
        <p:spPr>
          <a:xfrm flipH="1">
            <a:off x="8858596" y="5029200"/>
            <a:ext cx="7327" cy="59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9C650D9-E3A6-507E-BA13-E3BDDE7513F0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6903060" y="5627510"/>
            <a:ext cx="195553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3FAACD2-C030-ECF3-1576-A6C2F2946F6C}"/>
              </a:ext>
            </a:extLst>
          </p:cNvPr>
          <p:cNvSpPr/>
          <p:nvPr/>
        </p:nvSpPr>
        <p:spPr>
          <a:xfrm>
            <a:off x="5288939" y="5413200"/>
            <a:ext cx="1614121" cy="4286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INVERSE SHIFT</a:t>
            </a:r>
            <a:endParaRPr lang="en-IN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22744BD-8C6A-C95E-9A20-D230EFCEB41C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2843502" y="5627510"/>
            <a:ext cx="2445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2346679-DD89-D394-1B9C-0B8071578100}"/>
              </a:ext>
            </a:extLst>
          </p:cNvPr>
          <p:cNvCxnSpPr>
            <a:cxnSpLocks/>
          </p:cNvCxnSpPr>
          <p:nvPr/>
        </p:nvCxnSpPr>
        <p:spPr>
          <a:xfrm flipV="1">
            <a:off x="2843502" y="5029200"/>
            <a:ext cx="0" cy="59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6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208</Words>
  <Application>Microsoft Office PowerPoint</Application>
  <PresentationFormat>Widescreen</PresentationFormat>
  <Paragraphs>150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Inverse shift rows </vt:lpstr>
      <vt:lpstr>After the inverse shift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Anirudh R</dc:creator>
  <cp:lastModifiedBy>Anirudh R</cp:lastModifiedBy>
  <cp:revision>1</cp:revision>
  <dcterms:created xsi:type="dcterms:W3CDTF">2024-10-03T16:16:16Z</dcterms:created>
  <dcterms:modified xsi:type="dcterms:W3CDTF">2024-10-04T05:38:48Z</dcterms:modified>
</cp:coreProperties>
</file>